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1344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E20FBC-E305-4F6F-B4F2-5F38387F06B2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B728075F-6591-4A0F-BE27-2CEC1DA1524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Collaboration in Data Science enhances:</a:t>
          </a:r>
        </a:p>
      </dgm:t>
    </dgm:pt>
    <dgm:pt modelId="{7062C159-B792-45D5-A20F-363B5BE1C0B3}" type="parTrans" cxnId="{5FAC61F9-98B2-4472-B304-D7EB976A779C}">
      <dgm:prSet/>
      <dgm:spPr/>
      <dgm:t>
        <a:bodyPr/>
        <a:lstStyle/>
        <a:p>
          <a:endParaRPr lang="en-US"/>
        </a:p>
      </dgm:t>
    </dgm:pt>
    <dgm:pt modelId="{272DB750-D124-48CA-8EDC-82A8A1F41F42}" type="sibTrans" cxnId="{5FAC61F9-98B2-4472-B304-D7EB976A779C}">
      <dgm:prSet/>
      <dgm:spPr/>
      <dgm:t>
        <a:bodyPr/>
        <a:lstStyle/>
        <a:p>
          <a:endParaRPr lang="en-US"/>
        </a:p>
      </dgm:t>
    </dgm:pt>
    <dgm:pt modelId="{2D5B8849-0C80-41A2-AAEF-5508949B53E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Problem-solving through diverse perspectives</a:t>
          </a:r>
        </a:p>
      </dgm:t>
    </dgm:pt>
    <dgm:pt modelId="{475DC9EA-93E7-4E32-A686-EF8C0F4CEB88}" type="parTrans" cxnId="{90C33791-834F-49DE-A298-1D558DDD49DC}">
      <dgm:prSet/>
      <dgm:spPr/>
      <dgm:t>
        <a:bodyPr/>
        <a:lstStyle/>
        <a:p>
          <a:endParaRPr lang="en-US"/>
        </a:p>
      </dgm:t>
    </dgm:pt>
    <dgm:pt modelId="{D80C4BEC-D1B6-4D79-8BE8-CEF99843F8F9}" type="sibTrans" cxnId="{90C33791-834F-49DE-A298-1D558DDD49DC}">
      <dgm:prSet/>
      <dgm:spPr/>
      <dgm:t>
        <a:bodyPr/>
        <a:lstStyle/>
        <a:p>
          <a:endParaRPr lang="en-US"/>
        </a:p>
      </dgm:t>
    </dgm:pt>
    <dgm:pt modelId="{8CBB8349-B61C-4696-A0E2-295125BA62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Hands-on experience with real-world data</a:t>
          </a:r>
        </a:p>
      </dgm:t>
    </dgm:pt>
    <dgm:pt modelId="{78137DB2-6A74-437B-9067-0C86D1DDA719}" type="parTrans" cxnId="{CD622F0A-6A78-4517-8A10-602CF9C35346}">
      <dgm:prSet/>
      <dgm:spPr/>
      <dgm:t>
        <a:bodyPr/>
        <a:lstStyle/>
        <a:p>
          <a:endParaRPr lang="en-US"/>
        </a:p>
      </dgm:t>
    </dgm:pt>
    <dgm:pt modelId="{F9BDB1AF-569D-4C91-BABD-42EA3C78EB60}" type="sibTrans" cxnId="{CD622F0A-6A78-4517-8A10-602CF9C35346}">
      <dgm:prSet/>
      <dgm:spPr/>
      <dgm:t>
        <a:bodyPr/>
        <a:lstStyle/>
        <a:p>
          <a:endParaRPr lang="en-US"/>
        </a:p>
      </dgm:t>
    </dgm:pt>
    <dgm:pt modelId="{218B6083-3A1E-4FC5-906A-4A53FD3892D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Development of teamwork and communication skills</a:t>
          </a:r>
        </a:p>
      </dgm:t>
    </dgm:pt>
    <dgm:pt modelId="{79E4771C-6534-49BC-A75C-D1DF67D24EEF}" type="parTrans" cxnId="{B7AD3F01-334E-4D9B-B149-289C465AA44A}">
      <dgm:prSet/>
      <dgm:spPr/>
      <dgm:t>
        <a:bodyPr/>
        <a:lstStyle/>
        <a:p>
          <a:endParaRPr lang="en-US"/>
        </a:p>
      </dgm:t>
    </dgm:pt>
    <dgm:pt modelId="{B47528E6-CF03-4DCF-92DC-3D5A86F55C62}" type="sibTrans" cxnId="{B7AD3F01-334E-4D9B-B149-289C465AA44A}">
      <dgm:prSet/>
      <dgm:spPr/>
      <dgm:t>
        <a:bodyPr/>
        <a:lstStyle/>
        <a:p>
          <a:endParaRPr lang="en-US"/>
        </a:p>
      </dgm:t>
    </dgm:pt>
    <dgm:pt modelId="{40F3DB04-BA49-42A6-AECB-B725D79BF15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This presentation covers how to organize and foster weekly collaboration among Masters and PhD students.</a:t>
          </a:r>
        </a:p>
      </dgm:t>
    </dgm:pt>
    <dgm:pt modelId="{367E008C-3A2F-4342-B82F-FCCB308C992D}" type="parTrans" cxnId="{1A3A428F-0DD0-4B5F-A44C-7F6033225FAB}">
      <dgm:prSet/>
      <dgm:spPr/>
      <dgm:t>
        <a:bodyPr/>
        <a:lstStyle/>
        <a:p>
          <a:endParaRPr lang="en-US"/>
        </a:p>
      </dgm:t>
    </dgm:pt>
    <dgm:pt modelId="{F21D3D27-5D32-4252-9DDC-4EFFBC11F454}" type="sibTrans" cxnId="{1A3A428F-0DD0-4B5F-A44C-7F6033225FAB}">
      <dgm:prSet/>
      <dgm:spPr/>
      <dgm:t>
        <a:bodyPr/>
        <a:lstStyle/>
        <a:p>
          <a:endParaRPr lang="en-US"/>
        </a:p>
      </dgm:t>
    </dgm:pt>
    <dgm:pt modelId="{3C0959A9-6916-4C17-A281-55EE32E6DC11}" type="pres">
      <dgm:prSet presAssocID="{56E20FBC-E305-4F6F-B4F2-5F38387F06B2}" presName="root" presStyleCnt="0">
        <dgm:presLayoutVars>
          <dgm:dir/>
          <dgm:resizeHandles val="exact"/>
        </dgm:presLayoutVars>
      </dgm:prSet>
      <dgm:spPr/>
    </dgm:pt>
    <dgm:pt modelId="{80B38CF1-FE1C-4A3B-9527-2B58852916EF}" type="pres">
      <dgm:prSet presAssocID="{B728075F-6591-4A0F-BE27-2CEC1DA1524D}" presName="compNode" presStyleCnt="0"/>
      <dgm:spPr/>
    </dgm:pt>
    <dgm:pt modelId="{C7BF4A29-5439-44C6-B432-D1DBB0E36A0D}" type="pres">
      <dgm:prSet presAssocID="{B728075F-6591-4A0F-BE27-2CEC1DA1524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238605A3-7D9A-4BEE-AD4D-99499242491B}" type="pres">
      <dgm:prSet presAssocID="{B728075F-6591-4A0F-BE27-2CEC1DA1524D}" presName="iconSpace" presStyleCnt="0"/>
      <dgm:spPr/>
    </dgm:pt>
    <dgm:pt modelId="{22440A58-2878-48CF-BBB5-0F7CD0804FBF}" type="pres">
      <dgm:prSet presAssocID="{B728075F-6591-4A0F-BE27-2CEC1DA1524D}" presName="parTx" presStyleLbl="revTx" presStyleIdx="0" presStyleCnt="4">
        <dgm:presLayoutVars>
          <dgm:chMax val="0"/>
          <dgm:chPref val="0"/>
        </dgm:presLayoutVars>
      </dgm:prSet>
      <dgm:spPr/>
    </dgm:pt>
    <dgm:pt modelId="{72ECDD54-13DA-4089-BAD6-9B90C9F87203}" type="pres">
      <dgm:prSet presAssocID="{B728075F-6591-4A0F-BE27-2CEC1DA1524D}" presName="txSpace" presStyleCnt="0"/>
      <dgm:spPr/>
    </dgm:pt>
    <dgm:pt modelId="{9285C783-DDD9-43CB-8820-71204C004E6D}" type="pres">
      <dgm:prSet presAssocID="{B728075F-6591-4A0F-BE27-2CEC1DA1524D}" presName="desTx" presStyleLbl="revTx" presStyleIdx="1" presStyleCnt="4">
        <dgm:presLayoutVars/>
      </dgm:prSet>
      <dgm:spPr/>
    </dgm:pt>
    <dgm:pt modelId="{D1539E5E-FD68-4560-A3DD-0656E08160BD}" type="pres">
      <dgm:prSet presAssocID="{272DB750-D124-48CA-8EDC-82A8A1F41F42}" presName="sibTrans" presStyleCnt="0"/>
      <dgm:spPr/>
    </dgm:pt>
    <dgm:pt modelId="{3DCC5D1B-9D81-49CA-A204-BF2F8F74F7F9}" type="pres">
      <dgm:prSet presAssocID="{40F3DB04-BA49-42A6-AECB-B725D79BF156}" presName="compNode" presStyleCnt="0"/>
      <dgm:spPr/>
    </dgm:pt>
    <dgm:pt modelId="{D5175C7A-6BAD-4AD4-B793-4578F0A97B7E}" type="pres">
      <dgm:prSet presAssocID="{40F3DB04-BA49-42A6-AECB-B725D79BF15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9689409D-96BA-4AB7-B3A2-B4C4FC1CD725}" type="pres">
      <dgm:prSet presAssocID="{40F3DB04-BA49-42A6-AECB-B725D79BF156}" presName="iconSpace" presStyleCnt="0"/>
      <dgm:spPr/>
    </dgm:pt>
    <dgm:pt modelId="{377A3722-2C6E-4E43-BC69-DC11D72503EA}" type="pres">
      <dgm:prSet presAssocID="{40F3DB04-BA49-42A6-AECB-B725D79BF156}" presName="parTx" presStyleLbl="revTx" presStyleIdx="2" presStyleCnt="4">
        <dgm:presLayoutVars>
          <dgm:chMax val="0"/>
          <dgm:chPref val="0"/>
        </dgm:presLayoutVars>
      </dgm:prSet>
      <dgm:spPr/>
    </dgm:pt>
    <dgm:pt modelId="{33CE3DB0-8A8F-4630-94C8-9252030A5D03}" type="pres">
      <dgm:prSet presAssocID="{40F3DB04-BA49-42A6-AECB-B725D79BF156}" presName="txSpace" presStyleCnt="0"/>
      <dgm:spPr/>
    </dgm:pt>
    <dgm:pt modelId="{623E98EE-272E-40BA-84A0-E6BD5C0227DA}" type="pres">
      <dgm:prSet presAssocID="{40F3DB04-BA49-42A6-AECB-B725D79BF156}" presName="desTx" presStyleLbl="revTx" presStyleIdx="3" presStyleCnt="4">
        <dgm:presLayoutVars/>
      </dgm:prSet>
      <dgm:spPr/>
    </dgm:pt>
  </dgm:ptLst>
  <dgm:cxnLst>
    <dgm:cxn modelId="{B7AD3F01-334E-4D9B-B149-289C465AA44A}" srcId="{B728075F-6591-4A0F-BE27-2CEC1DA1524D}" destId="{218B6083-3A1E-4FC5-906A-4A53FD3892DD}" srcOrd="2" destOrd="0" parTransId="{79E4771C-6534-49BC-A75C-D1DF67D24EEF}" sibTransId="{B47528E6-CF03-4DCF-92DC-3D5A86F55C62}"/>
    <dgm:cxn modelId="{CD622F0A-6A78-4517-8A10-602CF9C35346}" srcId="{B728075F-6591-4A0F-BE27-2CEC1DA1524D}" destId="{8CBB8349-B61C-4696-A0E2-295125BA62EF}" srcOrd="1" destOrd="0" parTransId="{78137DB2-6A74-437B-9067-0C86D1DDA719}" sibTransId="{F9BDB1AF-569D-4C91-BABD-42EA3C78EB60}"/>
    <dgm:cxn modelId="{CE7D7214-2E7E-4AE9-BD4D-D3B9E2778E02}" type="presOf" srcId="{8CBB8349-B61C-4696-A0E2-295125BA62EF}" destId="{9285C783-DDD9-43CB-8820-71204C004E6D}" srcOrd="0" destOrd="1" presId="urn:microsoft.com/office/officeart/2018/5/layout/CenteredIconLabelDescriptionList"/>
    <dgm:cxn modelId="{653C0F1D-936F-404A-BEA9-7BFD6DB16B5B}" type="presOf" srcId="{56E20FBC-E305-4F6F-B4F2-5F38387F06B2}" destId="{3C0959A9-6916-4C17-A281-55EE32E6DC11}" srcOrd="0" destOrd="0" presId="urn:microsoft.com/office/officeart/2018/5/layout/CenteredIconLabelDescriptionList"/>
    <dgm:cxn modelId="{5C6D1A74-EA46-46C1-A25B-679DE9492EB1}" type="presOf" srcId="{B728075F-6591-4A0F-BE27-2CEC1DA1524D}" destId="{22440A58-2878-48CF-BBB5-0F7CD0804FBF}" srcOrd="0" destOrd="0" presId="urn:microsoft.com/office/officeart/2018/5/layout/CenteredIconLabelDescriptionList"/>
    <dgm:cxn modelId="{1A3A428F-0DD0-4B5F-A44C-7F6033225FAB}" srcId="{56E20FBC-E305-4F6F-B4F2-5F38387F06B2}" destId="{40F3DB04-BA49-42A6-AECB-B725D79BF156}" srcOrd="1" destOrd="0" parTransId="{367E008C-3A2F-4342-B82F-FCCB308C992D}" sibTransId="{F21D3D27-5D32-4252-9DDC-4EFFBC11F454}"/>
    <dgm:cxn modelId="{90C33791-834F-49DE-A298-1D558DDD49DC}" srcId="{B728075F-6591-4A0F-BE27-2CEC1DA1524D}" destId="{2D5B8849-0C80-41A2-AAEF-5508949B53E0}" srcOrd="0" destOrd="0" parTransId="{475DC9EA-93E7-4E32-A686-EF8C0F4CEB88}" sibTransId="{D80C4BEC-D1B6-4D79-8BE8-CEF99843F8F9}"/>
    <dgm:cxn modelId="{28C425A5-83DA-43EB-99FF-11574AC8669C}" type="presOf" srcId="{218B6083-3A1E-4FC5-906A-4A53FD3892DD}" destId="{9285C783-DDD9-43CB-8820-71204C004E6D}" srcOrd="0" destOrd="2" presId="urn:microsoft.com/office/officeart/2018/5/layout/CenteredIconLabelDescriptionList"/>
    <dgm:cxn modelId="{F3B33AD0-29BF-401D-9DE3-3CEB554118CC}" type="presOf" srcId="{40F3DB04-BA49-42A6-AECB-B725D79BF156}" destId="{377A3722-2C6E-4E43-BC69-DC11D72503EA}" srcOrd="0" destOrd="0" presId="urn:microsoft.com/office/officeart/2018/5/layout/CenteredIconLabelDescriptionList"/>
    <dgm:cxn modelId="{A2533FE0-D4DC-4B85-876F-C9549E2E8009}" type="presOf" srcId="{2D5B8849-0C80-41A2-AAEF-5508949B53E0}" destId="{9285C783-DDD9-43CB-8820-71204C004E6D}" srcOrd="0" destOrd="0" presId="urn:microsoft.com/office/officeart/2018/5/layout/CenteredIconLabelDescriptionList"/>
    <dgm:cxn modelId="{5FAC61F9-98B2-4472-B304-D7EB976A779C}" srcId="{56E20FBC-E305-4F6F-B4F2-5F38387F06B2}" destId="{B728075F-6591-4A0F-BE27-2CEC1DA1524D}" srcOrd="0" destOrd="0" parTransId="{7062C159-B792-45D5-A20F-363B5BE1C0B3}" sibTransId="{272DB750-D124-48CA-8EDC-82A8A1F41F42}"/>
    <dgm:cxn modelId="{214631EF-358A-4108-9D71-18DC9F9D0E97}" type="presParOf" srcId="{3C0959A9-6916-4C17-A281-55EE32E6DC11}" destId="{80B38CF1-FE1C-4A3B-9527-2B58852916EF}" srcOrd="0" destOrd="0" presId="urn:microsoft.com/office/officeart/2018/5/layout/CenteredIconLabelDescriptionList"/>
    <dgm:cxn modelId="{96978A03-A1CC-422C-ADD4-473A5BF0C0C2}" type="presParOf" srcId="{80B38CF1-FE1C-4A3B-9527-2B58852916EF}" destId="{C7BF4A29-5439-44C6-B432-D1DBB0E36A0D}" srcOrd="0" destOrd="0" presId="urn:microsoft.com/office/officeart/2018/5/layout/CenteredIconLabelDescriptionList"/>
    <dgm:cxn modelId="{17882F82-8630-42DF-8D57-50C0726DF558}" type="presParOf" srcId="{80B38CF1-FE1C-4A3B-9527-2B58852916EF}" destId="{238605A3-7D9A-4BEE-AD4D-99499242491B}" srcOrd="1" destOrd="0" presId="urn:microsoft.com/office/officeart/2018/5/layout/CenteredIconLabelDescriptionList"/>
    <dgm:cxn modelId="{0CF28E8A-920F-4FE8-B0DF-9A1A31893D38}" type="presParOf" srcId="{80B38CF1-FE1C-4A3B-9527-2B58852916EF}" destId="{22440A58-2878-48CF-BBB5-0F7CD0804FBF}" srcOrd="2" destOrd="0" presId="urn:microsoft.com/office/officeart/2018/5/layout/CenteredIconLabelDescriptionList"/>
    <dgm:cxn modelId="{F22C03B9-E80D-4B42-A184-4F316B822A01}" type="presParOf" srcId="{80B38CF1-FE1C-4A3B-9527-2B58852916EF}" destId="{72ECDD54-13DA-4089-BAD6-9B90C9F87203}" srcOrd="3" destOrd="0" presId="urn:microsoft.com/office/officeart/2018/5/layout/CenteredIconLabelDescriptionList"/>
    <dgm:cxn modelId="{66F5B87A-CF33-41B1-9F01-76BE473B1DAB}" type="presParOf" srcId="{80B38CF1-FE1C-4A3B-9527-2B58852916EF}" destId="{9285C783-DDD9-43CB-8820-71204C004E6D}" srcOrd="4" destOrd="0" presId="urn:microsoft.com/office/officeart/2018/5/layout/CenteredIconLabelDescriptionList"/>
    <dgm:cxn modelId="{3D26648D-DE21-464D-80C9-3D56FE35B8FD}" type="presParOf" srcId="{3C0959A9-6916-4C17-A281-55EE32E6DC11}" destId="{D1539E5E-FD68-4560-A3DD-0656E08160BD}" srcOrd="1" destOrd="0" presId="urn:microsoft.com/office/officeart/2018/5/layout/CenteredIconLabelDescriptionList"/>
    <dgm:cxn modelId="{21277D0B-FEB1-4190-9C11-E2973F045620}" type="presParOf" srcId="{3C0959A9-6916-4C17-A281-55EE32E6DC11}" destId="{3DCC5D1B-9D81-49CA-A204-BF2F8F74F7F9}" srcOrd="2" destOrd="0" presId="urn:microsoft.com/office/officeart/2018/5/layout/CenteredIconLabelDescriptionList"/>
    <dgm:cxn modelId="{02991D30-44B3-4EE6-A557-42950603B46C}" type="presParOf" srcId="{3DCC5D1B-9D81-49CA-A204-BF2F8F74F7F9}" destId="{D5175C7A-6BAD-4AD4-B793-4578F0A97B7E}" srcOrd="0" destOrd="0" presId="urn:microsoft.com/office/officeart/2018/5/layout/CenteredIconLabelDescriptionList"/>
    <dgm:cxn modelId="{1CE780B2-3F98-436E-8019-122633ADF877}" type="presParOf" srcId="{3DCC5D1B-9D81-49CA-A204-BF2F8F74F7F9}" destId="{9689409D-96BA-4AB7-B3A2-B4C4FC1CD725}" srcOrd="1" destOrd="0" presId="urn:microsoft.com/office/officeart/2018/5/layout/CenteredIconLabelDescriptionList"/>
    <dgm:cxn modelId="{DE6E3C8F-3E10-4909-87E6-0BD132099184}" type="presParOf" srcId="{3DCC5D1B-9D81-49CA-A204-BF2F8F74F7F9}" destId="{377A3722-2C6E-4E43-BC69-DC11D72503EA}" srcOrd="2" destOrd="0" presId="urn:microsoft.com/office/officeart/2018/5/layout/CenteredIconLabelDescriptionList"/>
    <dgm:cxn modelId="{1CBFDA48-E28D-406B-8F4E-8051F74B547F}" type="presParOf" srcId="{3DCC5D1B-9D81-49CA-A204-BF2F8F74F7F9}" destId="{33CE3DB0-8A8F-4630-94C8-9252030A5D03}" srcOrd="3" destOrd="0" presId="urn:microsoft.com/office/officeart/2018/5/layout/CenteredIconLabelDescriptionList"/>
    <dgm:cxn modelId="{D5AF1EFD-483C-4DC4-8421-4DC954B38B10}" type="presParOf" srcId="{3DCC5D1B-9D81-49CA-A204-BF2F8F74F7F9}" destId="{623E98EE-272E-40BA-84A0-E6BD5C0227DA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E67CE8B-12FF-4DB3-BE0F-BE6A87EE2D3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7379119-2D9C-4806-B360-B718A30CC467}">
      <dgm:prSet/>
      <dgm:spPr/>
      <dgm:t>
        <a:bodyPr/>
        <a:lstStyle/>
        <a:p>
          <a:pPr>
            <a:defRPr cap="all"/>
          </a:pPr>
          <a:r>
            <a:rPr lang="en-US"/>
            <a:t>Define weekly project tasks: problem framing, data collection, modeling.</a:t>
          </a:r>
        </a:p>
      </dgm:t>
    </dgm:pt>
    <dgm:pt modelId="{22AA048E-67F4-43D0-A662-57C1696A2E48}" type="parTrans" cxnId="{BDF77E2D-37C4-4B8C-A642-B8737C30A604}">
      <dgm:prSet/>
      <dgm:spPr/>
      <dgm:t>
        <a:bodyPr/>
        <a:lstStyle/>
        <a:p>
          <a:endParaRPr lang="en-US"/>
        </a:p>
      </dgm:t>
    </dgm:pt>
    <dgm:pt modelId="{C3488029-F840-4041-80B5-D9FCAECDEB3F}" type="sibTrans" cxnId="{BDF77E2D-37C4-4B8C-A642-B8737C30A604}">
      <dgm:prSet/>
      <dgm:spPr/>
      <dgm:t>
        <a:bodyPr/>
        <a:lstStyle/>
        <a:p>
          <a:endParaRPr lang="en-US"/>
        </a:p>
      </dgm:t>
    </dgm:pt>
    <dgm:pt modelId="{A69E5E93-5FD2-4853-BDD5-916D20C43A34}">
      <dgm:prSet/>
      <dgm:spPr/>
      <dgm:t>
        <a:bodyPr/>
        <a:lstStyle/>
        <a:p>
          <a:pPr>
            <a:defRPr cap="all"/>
          </a:pPr>
          <a:r>
            <a:rPr lang="en-US"/>
            <a:t>Assign team members different roles to ensure balanced learning.</a:t>
          </a:r>
        </a:p>
      </dgm:t>
    </dgm:pt>
    <dgm:pt modelId="{A8F5A0CA-F5E3-40DF-9068-215EDF1BAC5B}" type="parTrans" cxnId="{3968AC10-B4D7-4523-83B6-31B48AC375DD}">
      <dgm:prSet/>
      <dgm:spPr/>
      <dgm:t>
        <a:bodyPr/>
        <a:lstStyle/>
        <a:p>
          <a:endParaRPr lang="en-US"/>
        </a:p>
      </dgm:t>
    </dgm:pt>
    <dgm:pt modelId="{3844B6F0-CA87-4651-ACC2-35B27F37B207}" type="sibTrans" cxnId="{3968AC10-B4D7-4523-83B6-31B48AC375DD}">
      <dgm:prSet/>
      <dgm:spPr/>
      <dgm:t>
        <a:bodyPr/>
        <a:lstStyle/>
        <a:p>
          <a:endParaRPr lang="en-US"/>
        </a:p>
      </dgm:t>
    </dgm:pt>
    <dgm:pt modelId="{F6013E21-4080-4600-BC26-023F8AFF3A71}">
      <dgm:prSet/>
      <dgm:spPr/>
      <dgm:t>
        <a:bodyPr/>
        <a:lstStyle/>
        <a:p>
          <a:pPr>
            <a:defRPr cap="all"/>
          </a:pPr>
          <a:r>
            <a:rPr lang="en-US"/>
            <a:t>Rotate topics based on team interests (use surveys/voting).</a:t>
          </a:r>
        </a:p>
      </dgm:t>
    </dgm:pt>
    <dgm:pt modelId="{FF163545-A3A5-43CD-AD34-80C8CC6E4506}" type="parTrans" cxnId="{78C37359-E6C7-41F4-9A72-6F92F3A30240}">
      <dgm:prSet/>
      <dgm:spPr/>
      <dgm:t>
        <a:bodyPr/>
        <a:lstStyle/>
        <a:p>
          <a:endParaRPr lang="en-US"/>
        </a:p>
      </dgm:t>
    </dgm:pt>
    <dgm:pt modelId="{00302540-00AF-41CD-8FBB-BA7AA313AA38}" type="sibTrans" cxnId="{78C37359-E6C7-41F4-9A72-6F92F3A30240}">
      <dgm:prSet/>
      <dgm:spPr/>
      <dgm:t>
        <a:bodyPr/>
        <a:lstStyle/>
        <a:p>
          <a:endParaRPr lang="en-US"/>
        </a:p>
      </dgm:t>
    </dgm:pt>
    <dgm:pt modelId="{2CD85F83-ED6D-4A6F-AF59-85E4E9361E8C}">
      <dgm:prSet/>
      <dgm:spPr/>
      <dgm:t>
        <a:bodyPr/>
        <a:lstStyle/>
        <a:p>
          <a:pPr>
            <a:defRPr cap="all"/>
          </a:pPr>
          <a:r>
            <a:rPr lang="en-US"/>
            <a:t>Use tools like GitHub, Google Colab, and Slack for collaboration.</a:t>
          </a:r>
        </a:p>
      </dgm:t>
    </dgm:pt>
    <dgm:pt modelId="{1F3729F4-2187-4648-98BB-69C81A04725C}" type="parTrans" cxnId="{E59AB7B2-6891-44F1-AA75-C210DF0ED1F5}">
      <dgm:prSet/>
      <dgm:spPr/>
      <dgm:t>
        <a:bodyPr/>
        <a:lstStyle/>
        <a:p>
          <a:endParaRPr lang="en-US"/>
        </a:p>
      </dgm:t>
    </dgm:pt>
    <dgm:pt modelId="{AC87D12E-D7C1-4F06-825C-8D7CBE4FA005}" type="sibTrans" cxnId="{E59AB7B2-6891-44F1-AA75-C210DF0ED1F5}">
      <dgm:prSet/>
      <dgm:spPr/>
      <dgm:t>
        <a:bodyPr/>
        <a:lstStyle/>
        <a:p>
          <a:endParaRPr lang="en-US"/>
        </a:p>
      </dgm:t>
    </dgm:pt>
    <dgm:pt modelId="{48F8AF55-AD49-4911-A275-68654FA2B838}" type="pres">
      <dgm:prSet presAssocID="{DE67CE8B-12FF-4DB3-BE0F-BE6A87EE2D39}" presName="root" presStyleCnt="0">
        <dgm:presLayoutVars>
          <dgm:dir/>
          <dgm:resizeHandles val="exact"/>
        </dgm:presLayoutVars>
      </dgm:prSet>
      <dgm:spPr/>
    </dgm:pt>
    <dgm:pt modelId="{627B8427-2B19-402B-B11A-BB114F532A9F}" type="pres">
      <dgm:prSet presAssocID="{47379119-2D9C-4806-B360-B718A30CC467}" presName="compNode" presStyleCnt="0"/>
      <dgm:spPr/>
    </dgm:pt>
    <dgm:pt modelId="{87F1C296-69E6-481D-92F7-5D6CB8B0F360}" type="pres">
      <dgm:prSet presAssocID="{47379119-2D9C-4806-B360-B718A30CC467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C973A31F-8191-4B2A-8E26-E47E3EC5892C}" type="pres">
      <dgm:prSet presAssocID="{47379119-2D9C-4806-B360-B718A30CC46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22DE2AF7-99BF-4BB9-9E50-245AC3B21604}" type="pres">
      <dgm:prSet presAssocID="{47379119-2D9C-4806-B360-B718A30CC467}" presName="spaceRect" presStyleCnt="0"/>
      <dgm:spPr/>
    </dgm:pt>
    <dgm:pt modelId="{5973E400-D849-4200-875E-60777CB36D31}" type="pres">
      <dgm:prSet presAssocID="{47379119-2D9C-4806-B360-B718A30CC467}" presName="textRect" presStyleLbl="revTx" presStyleIdx="0" presStyleCnt="4">
        <dgm:presLayoutVars>
          <dgm:chMax val="1"/>
          <dgm:chPref val="1"/>
        </dgm:presLayoutVars>
      </dgm:prSet>
      <dgm:spPr/>
    </dgm:pt>
    <dgm:pt modelId="{3EF8292C-4F4E-4953-AD13-6E3D2B321957}" type="pres">
      <dgm:prSet presAssocID="{C3488029-F840-4041-80B5-D9FCAECDEB3F}" presName="sibTrans" presStyleCnt="0"/>
      <dgm:spPr/>
    </dgm:pt>
    <dgm:pt modelId="{2BBCED88-86D1-4BF0-8A1C-FD8B1C6D9FDE}" type="pres">
      <dgm:prSet presAssocID="{A69E5E93-5FD2-4853-BDD5-916D20C43A34}" presName="compNode" presStyleCnt="0"/>
      <dgm:spPr/>
    </dgm:pt>
    <dgm:pt modelId="{A1E7F28A-4A4F-4626-9867-F76C85C6155F}" type="pres">
      <dgm:prSet presAssocID="{A69E5E93-5FD2-4853-BDD5-916D20C43A34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B816256C-C6BF-4751-B4DE-64079FC02966}" type="pres">
      <dgm:prSet presAssocID="{A69E5E93-5FD2-4853-BDD5-916D20C43A3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4750BD78-9CCF-4C47-A784-EF1EF52ABB53}" type="pres">
      <dgm:prSet presAssocID="{A69E5E93-5FD2-4853-BDD5-916D20C43A34}" presName="spaceRect" presStyleCnt="0"/>
      <dgm:spPr/>
    </dgm:pt>
    <dgm:pt modelId="{14A24ECD-B2BC-4EE0-BD40-579F3452A2A6}" type="pres">
      <dgm:prSet presAssocID="{A69E5E93-5FD2-4853-BDD5-916D20C43A34}" presName="textRect" presStyleLbl="revTx" presStyleIdx="1" presStyleCnt="4">
        <dgm:presLayoutVars>
          <dgm:chMax val="1"/>
          <dgm:chPref val="1"/>
        </dgm:presLayoutVars>
      </dgm:prSet>
      <dgm:spPr/>
    </dgm:pt>
    <dgm:pt modelId="{71B1E6A9-2443-49EF-AA7E-09920881C502}" type="pres">
      <dgm:prSet presAssocID="{3844B6F0-CA87-4651-ACC2-35B27F37B207}" presName="sibTrans" presStyleCnt="0"/>
      <dgm:spPr/>
    </dgm:pt>
    <dgm:pt modelId="{8ACF6771-9CD7-4140-A834-0CB572B7BBE7}" type="pres">
      <dgm:prSet presAssocID="{F6013E21-4080-4600-BC26-023F8AFF3A71}" presName="compNode" presStyleCnt="0"/>
      <dgm:spPr/>
    </dgm:pt>
    <dgm:pt modelId="{8645EB92-BC36-4F83-9A91-A39597A29C69}" type="pres">
      <dgm:prSet presAssocID="{F6013E21-4080-4600-BC26-023F8AFF3A71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F362E87D-87B0-4036-BD3B-9362E9D463AF}" type="pres">
      <dgm:prSet presAssocID="{F6013E21-4080-4600-BC26-023F8AFF3A7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81AEFE89-F6DF-4D28-921B-C7CA56A55AED}" type="pres">
      <dgm:prSet presAssocID="{F6013E21-4080-4600-BC26-023F8AFF3A71}" presName="spaceRect" presStyleCnt="0"/>
      <dgm:spPr/>
    </dgm:pt>
    <dgm:pt modelId="{C8CB12A2-B514-4274-BEDC-3598D5A1A8CC}" type="pres">
      <dgm:prSet presAssocID="{F6013E21-4080-4600-BC26-023F8AFF3A71}" presName="textRect" presStyleLbl="revTx" presStyleIdx="2" presStyleCnt="4">
        <dgm:presLayoutVars>
          <dgm:chMax val="1"/>
          <dgm:chPref val="1"/>
        </dgm:presLayoutVars>
      </dgm:prSet>
      <dgm:spPr/>
    </dgm:pt>
    <dgm:pt modelId="{96F2918C-7734-4B65-B70A-E596CBEFBC0F}" type="pres">
      <dgm:prSet presAssocID="{00302540-00AF-41CD-8FBB-BA7AA313AA38}" presName="sibTrans" presStyleCnt="0"/>
      <dgm:spPr/>
    </dgm:pt>
    <dgm:pt modelId="{5DDCF521-E6F8-455A-8F4C-186C5CA42A7C}" type="pres">
      <dgm:prSet presAssocID="{2CD85F83-ED6D-4A6F-AF59-85E4E9361E8C}" presName="compNode" presStyleCnt="0"/>
      <dgm:spPr/>
    </dgm:pt>
    <dgm:pt modelId="{BB3AE091-35C5-4D8B-A2DE-414DCDEC5A3E}" type="pres">
      <dgm:prSet presAssocID="{2CD85F83-ED6D-4A6F-AF59-85E4E9361E8C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721504DB-CA4B-4E1A-9E4B-437152B6D412}" type="pres">
      <dgm:prSet presAssocID="{2CD85F83-ED6D-4A6F-AF59-85E4E9361E8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6CE867D3-BE8A-4D3E-920F-85DFDD223272}" type="pres">
      <dgm:prSet presAssocID="{2CD85F83-ED6D-4A6F-AF59-85E4E9361E8C}" presName="spaceRect" presStyleCnt="0"/>
      <dgm:spPr/>
    </dgm:pt>
    <dgm:pt modelId="{BB2A05A2-ED6B-44D4-8BB4-17E864F164AE}" type="pres">
      <dgm:prSet presAssocID="{2CD85F83-ED6D-4A6F-AF59-85E4E9361E8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422F80F-A6BD-412F-8A61-3B3FF77A9586}" type="presOf" srcId="{2CD85F83-ED6D-4A6F-AF59-85E4E9361E8C}" destId="{BB2A05A2-ED6B-44D4-8BB4-17E864F164AE}" srcOrd="0" destOrd="0" presId="urn:microsoft.com/office/officeart/2018/5/layout/IconLeafLabelList"/>
    <dgm:cxn modelId="{3968AC10-B4D7-4523-83B6-31B48AC375DD}" srcId="{DE67CE8B-12FF-4DB3-BE0F-BE6A87EE2D39}" destId="{A69E5E93-5FD2-4853-BDD5-916D20C43A34}" srcOrd="1" destOrd="0" parTransId="{A8F5A0CA-F5E3-40DF-9068-215EDF1BAC5B}" sibTransId="{3844B6F0-CA87-4651-ACC2-35B27F37B207}"/>
    <dgm:cxn modelId="{BDF77E2D-37C4-4B8C-A642-B8737C30A604}" srcId="{DE67CE8B-12FF-4DB3-BE0F-BE6A87EE2D39}" destId="{47379119-2D9C-4806-B360-B718A30CC467}" srcOrd="0" destOrd="0" parTransId="{22AA048E-67F4-43D0-A662-57C1696A2E48}" sibTransId="{C3488029-F840-4041-80B5-D9FCAECDEB3F}"/>
    <dgm:cxn modelId="{36E0B46D-A489-4877-9852-5DBF9FED92EC}" type="presOf" srcId="{DE67CE8B-12FF-4DB3-BE0F-BE6A87EE2D39}" destId="{48F8AF55-AD49-4911-A275-68654FA2B838}" srcOrd="0" destOrd="0" presId="urn:microsoft.com/office/officeart/2018/5/layout/IconLeafLabelList"/>
    <dgm:cxn modelId="{F5D8EF78-214F-40F0-9213-6AC10C465AC6}" type="presOf" srcId="{A69E5E93-5FD2-4853-BDD5-916D20C43A34}" destId="{14A24ECD-B2BC-4EE0-BD40-579F3452A2A6}" srcOrd="0" destOrd="0" presId="urn:microsoft.com/office/officeart/2018/5/layout/IconLeafLabelList"/>
    <dgm:cxn modelId="{78C37359-E6C7-41F4-9A72-6F92F3A30240}" srcId="{DE67CE8B-12FF-4DB3-BE0F-BE6A87EE2D39}" destId="{F6013E21-4080-4600-BC26-023F8AFF3A71}" srcOrd="2" destOrd="0" parTransId="{FF163545-A3A5-43CD-AD34-80C8CC6E4506}" sibTransId="{00302540-00AF-41CD-8FBB-BA7AA313AA38}"/>
    <dgm:cxn modelId="{9B3E708B-9BE0-41FD-99DF-B5BCC685C44D}" type="presOf" srcId="{F6013E21-4080-4600-BC26-023F8AFF3A71}" destId="{C8CB12A2-B514-4274-BEDC-3598D5A1A8CC}" srcOrd="0" destOrd="0" presId="urn:microsoft.com/office/officeart/2018/5/layout/IconLeafLabelList"/>
    <dgm:cxn modelId="{E59AB7B2-6891-44F1-AA75-C210DF0ED1F5}" srcId="{DE67CE8B-12FF-4DB3-BE0F-BE6A87EE2D39}" destId="{2CD85F83-ED6D-4A6F-AF59-85E4E9361E8C}" srcOrd="3" destOrd="0" parTransId="{1F3729F4-2187-4648-98BB-69C81A04725C}" sibTransId="{AC87D12E-D7C1-4F06-825C-8D7CBE4FA005}"/>
    <dgm:cxn modelId="{336006E9-2CA1-4287-95F3-451D2080EFAE}" type="presOf" srcId="{47379119-2D9C-4806-B360-B718A30CC467}" destId="{5973E400-D849-4200-875E-60777CB36D31}" srcOrd="0" destOrd="0" presId="urn:microsoft.com/office/officeart/2018/5/layout/IconLeafLabelList"/>
    <dgm:cxn modelId="{FED97038-3EC7-4EC7-B818-9FDB89BB3DE4}" type="presParOf" srcId="{48F8AF55-AD49-4911-A275-68654FA2B838}" destId="{627B8427-2B19-402B-B11A-BB114F532A9F}" srcOrd="0" destOrd="0" presId="urn:microsoft.com/office/officeart/2018/5/layout/IconLeafLabelList"/>
    <dgm:cxn modelId="{00D6DD6C-17A9-4B7C-AECC-F6C63BD64D5B}" type="presParOf" srcId="{627B8427-2B19-402B-B11A-BB114F532A9F}" destId="{87F1C296-69E6-481D-92F7-5D6CB8B0F360}" srcOrd="0" destOrd="0" presId="urn:microsoft.com/office/officeart/2018/5/layout/IconLeafLabelList"/>
    <dgm:cxn modelId="{E62E964F-B2CE-42F9-8546-190B897E7D17}" type="presParOf" srcId="{627B8427-2B19-402B-B11A-BB114F532A9F}" destId="{C973A31F-8191-4B2A-8E26-E47E3EC5892C}" srcOrd="1" destOrd="0" presId="urn:microsoft.com/office/officeart/2018/5/layout/IconLeafLabelList"/>
    <dgm:cxn modelId="{5719A8AE-F1B6-460A-B948-53C8082B52CD}" type="presParOf" srcId="{627B8427-2B19-402B-B11A-BB114F532A9F}" destId="{22DE2AF7-99BF-4BB9-9E50-245AC3B21604}" srcOrd="2" destOrd="0" presId="urn:microsoft.com/office/officeart/2018/5/layout/IconLeafLabelList"/>
    <dgm:cxn modelId="{0C89FA1E-C9D3-41E8-A08D-3257936ABF0F}" type="presParOf" srcId="{627B8427-2B19-402B-B11A-BB114F532A9F}" destId="{5973E400-D849-4200-875E-60777CB36D31}" srcOrd="3" destOrd="0" presId="urn:microsoft.com/office/officeart/2018/5/layout/IconLeafLabelList"/>
    <dgm:cxn modelId="{2689BD43-6FEF-45F7-9BAD-76F806F965D2}" type="presParOf" srcId="{48F8AF55-AD49-4911-A275-68654FA2B838}" destId="{3EF8292C-4F4E-4953-AD13-6E3D2B321957}" srcOrd="1" destOrd="0" presId="urn:microsoft.com/office/officeart/2018/5/layout/IconLeafLabelList"/>
    <dgm:cxn modelId="{E0712813-F9EF-4F70-809A-D678807F5F8C}" type="presParOf" srcId="{48F8AF55-AD49-4911-A275-68654FA2B838}" destId="{2BBCED88-86D1-4BF0-8A1C-FD8B1C6D9FDE}" srcOrd="2" destOrd="0" presId="urn:microsoft.com/office/officeart/2018/5/layout/IconLeafLabelList"/>
    <dgm:cxn modelId="{22034155-E7CF-4E69-ADA0-D0C18B19B640}" type="presParOf" srcId="{2BBCED88-86D1-4BF0-8A1C-FD8B1C6D9FDE}" destId="{A1E7F28A-4A4F-4626-9867-F76C85C6155F}" srcOrd="0" destOrd="0" presId="urn:microsoft.com/office/officeart/2018/5/layout/IconLeafLabelList"/>
    <dgm:cxn modelId="{0B93FA13-9FB6-4AA1-A060-02B4CF60371F}" type="presParOf" srcId="{2BBCED88-86D1-4BF0-8A1C-FD8B1C6D9FDE}" destId="{B816256C-C6BF-4751-B4DE-64079FC02966}" srcOrd="1" destOrd="0" presId="urn:microsoft.com/office/officeart/2018/5/layout/IconLeafLabelList"/>
    <dgm:cxn modelId="{2CE86E95-8FAA-42E6-8687-B27A94DECD38}" type="presParOf" srcId="{2BBCED88-86D1-4BF0-8A1C-FD8B1C6D9FDE}" destId="{4750BD78-9CCF-4C47-A784-EF1EF52ABB53}" srcOrd="2" destOrd="0" presId="urn:microsoft.com/office/officeart/2018/5/layout/IconLeafLabelList"/>
    <dgm:cxn modelId="{0AF50C94-11FE-480A-9124-F1BD38629DBF}" type="presParOf" srcId="{2BBCED88-86D1-4BF0-8A1C-FD8B1C6D9FDE}" destId="{14A24ECD-B2BC-4EE0-BD40-579F3452A2A6}" srcOrd="3" destOrd="0" presId="urn:microsoft.com/office/officeart/2018/5/layout/IconLeafLabelList"/>
    <dgm:cxn modelId="{F8BBE30C-1DC1-43BC-AAFA-C8A2F9B0193B}" type="presParOf" srcId="{48F8AF55-AD49-4911-A275-68654FA2B838}" destId="{71B1E6A9-2443-49EF-AA7E-09920881C502}" srcOrd="3" destOrd="0" presId="urn:microsoft.com/office/officeart/2018/5/layout/IconLeafLabelList"/>
    <dgm:cxn modelId="{EDD67518-8948-48DB-A651-EA82EBB2E342}" type="presParOf" srcId="{48F8AF55-AD49-4911-A275-68654FA2B838}" destId="{8ACF6771-9CD7-4140-A834-0CB572B7BBE7}" srcOrd="4" destOrd="0" presId="urn:microsoft.com/office/officeart/2018/5/layout/IconLeafLabelList"/>
    <dgm:cxn modelId="{5EF704FC-B081-4A9F-BF5A-66AC4424848B}" type="presParOf" srcId="{8ACF6771-9CD7-4140-A834-0CB572B7BBE7}" destId="{8645EB92-BC36-4F83-9A91-A39597A29C69}" srcOrd="0" destOrd="0" presId="urn:microsoft.com/office/officeart/2018/5/layout/IconLeafLabelList"/>
    <dgm:cxn modelId="{8F04A9FE-3AD2-4532-BF5C-F217537699AE}" type="presParOf" srcId="{8ACF6771-9CD7-4140-A834-0CB572B7BBE7}" destId="{F362E87D-87B0-4036-BD3B-9362E9D463AF}" srcOrd="1" destOrd="0" presId="urn:microsoft.com/office/officeart/2018/5/layout/IconLeafLabelList"/>
    <dgm:cxn modelId="{222B7EA9-52AE-4E05-96A7-546ED3282B33}" type="presParOf" srcId="{8ACF6771-9CD7-4140-A834-0CB572B7BBE7}" destId="{81AEFE89-F6DF-4D28-921B-C7CA56A55AED}" srcOrd="2" destOrd="0" presId="urn:microsoft.com/office/officeart/2018/5/layout/IconLeafLabelList"/>
    <dgm:cxn modelId="{5B60C7BA-F05B-4E99-961E-96D38488FE14}" type="presParOf" srcId="{8ACF6771-9CD7-4140-A834-0CB572B7BBE7}" destId="{C8CB12A2-B514-4274-BEDC-3598D5A1A8CC}" srcOrd="3" destOrd="0" presId="urn:microsoft.com/office/officeart/2018/5/layout/IconLeafLabelList"/>
    <dgm:cxn modelId="{665646E7-DACA-4DF4-B6AF-0B234F5757EB}" type="presParOf" srcId="{48F8AF55-AD49-4911-A275-68654FA2B838}" destId="{96F2918C-7734-4B65-B70A-E596CBEFBC0F}" srcOrd="5" destOrd="0" presId="urn:microsoft.com/office/officeart/2018/5/layout/IconLeafLabelList"/>
    <dgm:cxn modelId="{E3DF7592-CF20-4AC8-B167-8F36769EB3CE}" type="presParOf" srcId="{48F8AF55-AD49-4911-A275-68654FA2B838}" destId="{5DDCF521-E6F8-455A-8F4C-186C5CA42A7C}" srcOrd="6" destOrd="0" presId="urn:microsoft.com/office/officeart/2018/5/layout/IconLeafLabelList"/>
    <dgm:cxn modelId="{A5854D8D-73D8-49AE-B556-5F2F148C13F2}" type="presParOf" srcId="{5DDCF521-E6F8-455A-8F4C-186C5CA42A7C}" destId="{BB3AE091-35C5-4D8B-A2DE-414DCDEC5A3E}" srcOrd="0" destOrd="0" presId="urn:microsoft.com/office/officeart/2018/5/layout/IconLeafLabelList"/>
    <dgm:cxn modelId="{C2ADE4C5-695A-4AB2-AFEA-12E10566B4A4}" type="presParOf" srcId="{5DDCF521-E6F8-455A-8F4C-186C5CA42A7C}" destId="{721504DB-CA4B-4E1A-9E4B-437152B6D412}" srcOrd="1" destOrd="0" presId="urn:microsoft.com/office/officeart/2018/5/layout/IconLeafLabelList"/>
    <dgm:cxn modelId="{B13B8792-7C62-4624-AB1A-F6235C91A0A0}" type="presParOf" srcId="{5DDCF521-E6F8-455A-8F4C-186C5CA42A7C}" destId="{6CE867D3-BE8A-4D3E-920F-85DFDD223272}" srcOrd="2" destOrd="0" presId="urn:microsoft.com/office/officeart/2018/5/layout/IconLeafLabelList"/>
    <dgm:cxn modelId="{DCEE66BB-9479-4913-9337-B62D89A774D2}" type="presParOf" srcId="{5DDCF521-E6F8-455A-8F4C-186C5CA42A7C}" destId="{BB2A05A2-ED6B-44D4-8BB4-17E864F164AE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CBD712-8EE1-4A83-BC5B-22210489055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F22051B-0E00-4A87-85A0-2E0BFD9AA650}">
      <dgm:prSet/>
      <dgm:spPr/>
      <dgm:t>
        <a:bodyPr/>
        <a:lstStyle/>
        <a:p>
          <a:r>
            <a:rPr lang="en-US"/>
            <a:t>Structured Feedback Channels:</a:t>
          </a:r>
        </a:p>
      </dgm:t>
    </dgm:pt>
    <dgm:pt modelId="{6C8731BC-C6FF-4519-B9F3-1545E60680C2}" type="parTrans" cxnId="{500559AE-A2C9-42A7-A80A-3DEE44666594}">
      <dgm:prSet/>
      <dgm:spPr/>
      <dgm:t>
        <a:bodyPr/>
        <a:lstStyle/>
        <a:p>
          <a:endParaRPr lang="en-US"/>
        </a:p>
      </dgm:t>
    </dgm:pt>
    <dgm:pt modelId="{23D1B5CE-8B84-4AD8-9E1F-EAA2B23EFDD0}" type="sibTrans" cxnId="{500559AE-A2C9-42A7-A80A-3DEE44666594}">
      <dgm:prSet/>
      <dgm:spPr/>
      <dgm:t>
        <a:bodyPr/>
        <a:lstStyle/>
        <a:p>
          <a:endParaRPr lang="en-US"/>
        </a:p>
      </dgm:t>
    </dgm:pt>
    <dgm:pt modelId="{18713022-59B5-4A11-B189-BCC0581E82AD}">
      <dgm:prSet/>
      <dgm:spPr/>
      <dgm:t>
        <a:bodyPr/>
        <a:lstStyle/>
        <a:p>
          <a:r>
            <a:rPr lang="en-US"/>
            <a:t>Create a professional and respectful feedback space (e.g., Google Doc, Slack).</a:t>
          </a:r>
        </a:p>
      </dgm:t>
    </dgm:pt>
    <dgm:pt modelId="{29190341-4F15-43D8-B2C2-C797BEDFEFF4}" type="parTrans" cxnId="{DFDD4F5F-09FF-41B3-847F-DAB0714707C8}">
      <dgm:prSet/>
      <dgm:spPr/>
      <dgm:t>
        <a:bodyPr/>
        <a:lstStyle/>
        <a:p>
          <a:endParaRPr lang="en-US"/>
        </a:p>
      </dgm:t>
    </dgm:pt>
    <dgm:pt modelId="{7BABB584-F16C-44CF-B952-670382D86170}" type="sibTrans" cxnId="{DFDD4F5F-09FF-41B3-847F-DAB0714707C8}">
      <dgm:prSet/>
      <dgm:spPr/>
      <dgm:t>
        <a:bodyPr/>
        <a:lstStyle/>
        <a:p>
          <a:endParaRPr lang="en-US"/>
        </a:p>
      </dgm:t>
    </dgm:pt>
    <dgm:pt modelId="{AD3D1F0F-7E2C-49AF-98DF-E9DF1A08918E}">
      <dgm:prSet/>
      <dgm:spPr/>
      <dgm:t>
        <a:bodyPr/>
        <a:lstStyle/>
        <a:p>
          <a:r>
            <a:rPr lang="en-US"/>
            <a:t>Inclusivity and Confidence Building:</a:t>
          </a:r>
        </a:p>
      </dgm:t>
    </dgm:pt>
    <dgm:pt modelId="{2DB60BE3-04B2-46BF-BCFC-65F8C3A7B18E}" type="parTrans" cxnId="{F96CC3D2-CD1D-4869-B1BC-301338CF1C07}">
      <dgm:prSet/>
      <dgm:spPr/>
      <dgm:t>
        <a:bodyPr/>
        <a:lstStyle/>
        <a:p>
          <a:endParaRPr lang="en-US"/>
        </a:p>
      </dgm:t>
    </dgm:pt>
    <dgm:pt modelId="{552B8D6A-17AE-45C8-B78A-FECBF5C7DAD1}" type="sibTrans" cxnId="{F96CC3D2-CD1D-4869-B1BC-301338CF1C07}">
      <dgm:prSet/>
      <dgm:spPr/>
      <dgm:t>
        <a:bodyPr/>
        <a:lstStyle/>
        <a:p>
          <a:endParaRPr lang="en-US"/>
        </a:p>
      </dgm:t>
    </dgm:pt>
    <dgm:pt modelId="{7C96DA56-9010-4444-AF4F-46C12B210F30}">
      <dgm:prSet/>
      <dgm:spPr/>
      <dgm:t>
        <a:bodyPr/>
        <a:lstStyle/>
        <a:p>
          <a:r>
            <a:rPr lang="en-US"/>
            <a:t>Rotate leadership roles to empower all members.</a:t>
          </a:r>
        </a:p>
      </dgm:t>
    </dgm:pt>
    <dgm:pt modelId="{BB5CC98D-4871-4436-862A-76E05A0FD3C8}" type="parTrans" cxnId="{F8B3E8B4-4C01-420B-9E36-9143F43E8685}">
      <dgm:prSet/>
      <dgm:spPr/>
      <dgm:t>
        <a:bodyPr/>
        <a:lstStyle/>
        <a:p>
          <a:endParaRPr lang="en-US"/>
        </a:p>
      </dgm:t>
    </dgm:pt>
    <dgm:pt modelId="{AA98B61B-53DB-40D4-AEB0-95F56CFAE3A7}" type="sibTrans" cxnId="{F8B3E8B4-4C01-420B-9E36-9143F43E8685}">
      <dgm:prSet/>
      <dgm:spPr/>
      <dgm:t>
        <a:bodyPr/>
        <a:lstStyle/>
        <a:p>
          <a:endParaRPr lang="en-US"/>
        </a:p>
      </dgm:t>
    </dgm:pt>
    <dgm:pt modelId="{16D7D574-BA83-4AAC-ABF3-5F1CA1F6E85E}">
      <dgm:prSet/>
      <dgm:spPr/>
      <dgm:t>
        <a:bodyPr/>
        <a:lstStyle/>
        <a:p>
          <a:r>
            <a:rPr lang="en-US"/>
            <a:t>Use peer mentoring and celebrate contributions.</a:t>
          </a:r>
        </a:p>
      </dgm:t>
    </dgm:pt>
    <dgm:pt modelId="{2F9E138D-A0B7-4AF8-948E-C8E1E46B1AC8}" type="parTrans" cxnId="{A2169A2E-25F9-4B32-AEFD-625F2D8133E9}">
      <dgm:prSet/>
      <dgm:spPr/>
      <dgm:t>
        <a:bodyPr/>
        <a:lstStyle/>
        <a:p>
          <a:endParaRPr lang="en-US"/>
        </a:p>
      </dgm:t>
    </dgm:pt>
    <dgm:pt modelId="{AA0FAEDA-D4B1-4F47-A596-FDDE456D9A09}" type="sibTrans" cxnId="{A2169A2E-25F9-4B32-AEFD-625F2D8133E9}">
      <dgm:prSet/>
      <dgm:spPr/>
      <dgm:t>
        <a:bodyPr/>
        <a:lstStyle/>
        <a:p>
          <a:endParaRPr lang="en-US"/>
        </a:p>
      </dgm:t>
    </dgm:pt>
    <dgm:pt modelId="{A7D6C8A7-D99E-4687-BD4D-6736FFC0C225}">
      <dgm:prSet/>
      <dgm:spPr/>
      <dgm:t>
        <a:bodyPr/>
        <a:lstStyle/>
        <a:p>
          <a:r>
            <a:rPr lang="en-US"/>
            <a:t>Use weekly surveys to gather anonymous feedback.</a:t>
          </a:r>
        </a:p>
      </dgm:t>
    </dgm:pt>
    <dgm:pt modelId="{B4464DEF-4513-4DC5-BC22-9998F256A244}" type="parTrans" cxnId="{FDF35088-9440-46D4-941C-5944F743A41E}">
      <dgm:prSet/>
      <dgm:spPr/>
      <dgm:t>
        <a:bodyPr/>
        <a:lstStyle/>
        <a:p>
          <a:endParaRPr lang="en-US"/>
        </a:p>
      </dgm:t>
    </dgm:pt>
    <dgm:pt modelId="{5570F742-06FB-41BE-B49C-119A873FB6FD}" type="sibTrans" cxnId="{FDF35088-9440-46D4-941C-5944F743A41E}">
      <dgm:prSet/>
      <dgm:spPr/>
      <dgm:t>
        <a:bodyPr/>
        <a:lstStyle/>
        <a:p>
          <a:endParaRPr lang="en-US"/>
        </a:p>
      </dgm:t>
    </dgm:pt>
    <dgm:pt modelId="{76110BE9-6642-4FCD-940F-2BEB195539D0}" type="pres">
      <dgm:prSet presAssocID="{85CBD712-8EE1-4A83-BC5B-222104890551}" presName="linear" presStyleCnt="0">
        <dgm:presLayoutVars>
          <dgm:animLvl val="lvl"/>
          <dgm:resizeHandles val="exact"/>
        </dgm:presLayoutVars>
      </dgm:prSet>
      <dgm:spPr/>
    </dgm:pt>
    <dgm:pt modelId="{3F7BCACF-DFDB-47ED-9414-2F55F8DE7671}" type="pres">
      <dgm:prSet presAssocID="{4F22051B-0E00-4A87-85A0-2E0BFD9AA65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B6DA530-366E-44A6-805A-85A8B838BC60}" type="pres">
      <dgm:prSet presAssocID="{23D1B5CE-8B84-4AD8-9E1F-EAA2B23EFDD0}" presName="spacer" presStyleCnt="0"/>
      <dgm:spPr/>
    </dgm:pt>
    <dgm:pt modelId="{E7FB6C2F-BE0A-4D0F-B8B4-6E0C4297349E}" type="pres">
      <dgm:prSet presAssocID="{18713022-59B5-4A11-B189-BCC0581E82A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36D9900-1962-4C7F-9FAE-CCAFC2C4699C}" type="pres">
      <dgm:prSet presAssocID="{7BABB584-F16C-44CF-B952-670382D86170}" presName="spacer" presStyleCnt="0"/>
      <dgm:spPr/>
    </dgm:pt>
    <dgm:pt modelId="{586485B6-4546-4683-9A98-CF37C96B0D21}" type="pres">
      <dgm:prSet presAssocID="{AD3D1F0F-7E2C-49AF-98DF-E9DF1A08918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1019794-589C-439C-AA18-C0A5CB96E5D2}" type="pres">
      <dgm:prSet presAssocID="{AD3D1F0F-7E2C-49AF-98DF-E9DF1A08918E}" presName="childText" presStyleLbl="revTx" presStyleIdx="0" presStyleCnt="1">
        <dgm:presLayoutVars>
          <dgm:bulletEnabled val="1"/>
        </dgm:presLayoutVars>
      </dgm:prSet>
      <dgm:spPr/>
    </dgm:pt>
    <dgm:pt modelId="{9C07AA55-E4AF-43BB-85D1-854F72C87E54}" type="pres">
      <dgm:prSet presAssocID="{A7D6C8A7-D99E-4687-BD4D-6736FFC0C22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2993101-E890-40F5-B514-D77B65E92860}" type="presOf" srcId="{A7D6C8A7-D99E-4687-BD4D-6736FFC0C225}" destId="{9C07AA55-E4AF-43BB-85D1-854F72C87E54}" srcOrd="0" destOrd="0" presId="urn:microsoft.com/office/officeart/2005/8/layout/vList2"/>
    <dgm:cxn modelId="{90277F12-E68D-42C6-828C-F1F9AB8990D9}" type="presOf" srcId="{16D7D574-BA83-4AAC-ABF3-5F1CA1F6E85E}" destId="{91019794-589C-439C-AA18-C0A5CB96E5D2}" srcOrd="0" destOrd="1" presId="urn:microsoft.com/office/officeart/2005/8/layout/vList2"/>
    <dgm:cxn modelId="{A2169A2E-25F9-4B32-AEFD-625F2D8133E9}" srcId="{AD3D1F0F-7E2C-49AF-98DF-E9DF1A08918E}" destId="{16D7D574-BA83-4AAC-ABF3-5F1CA1F6E85E}" srcOrd="1" destOrd="0" parTransId="{2F9E138D-A0B7-4AF8-948E-C8E1E46B1AC8}" sibTransId="{AA0FAEDA-D4B1-4F47-A596-FDDE456D9A09}"/>
    <dgm:cxn modelId="{DFDD4F5F-09FF-41B3-847F-DAB0714707C8}" srcId="{85CBD712-8EE1-4A83-BC5B-222104890551}" destId="{18713022-59B5-4A11-B189-BCC0581E82AD}" srcOrd="1" destOrd="0" parTransId="{29190341-4F15-43D8-B2C2-C797BEDFEFF4}" sibTransId="{7BABB584-F16C-44CF-B952-670382D86170}"/>
    <dgm:cxn modelId="{BFEAED6B-C5A9-4A11-8E3C-F02D2EC36219}" type="presOf" srcId="{4F22051B-0E00-4A87-85A0-2E0BFD9AA650}" destId="{3F7BCACF-DFDB-47ED-9414-2F55F8DE7671}" srcOrd="0" destOrd="0" presId="urn:microsoft.com/office/officeart/2005/8/layout/vList2"/>
    <dgm:cxn modelId="{FDF35088-9440-46D4-941C-5944F743A41E}" srcId="{85CBD712-8EE1-4A83-BC5B-222104890551}" destId="{A7D6C8A7-D99E-4687-BD4D-6736FFC0C225}" srcOrd="3" destOrd="0" parTransId="{B4464DEF-4513-4DC5-BC22-9998F256A244}" sibTransId="{5570F742-06FB-41BE-B49C-119A873FB6FD}"/>
    <dgm:cxn modelId="{500559AE-A2C9-42A7-A80A-3DEE44666594}" srcId="{85CBD712-8EE1-4A83-BC5B-222104890551}" destId="{4F22051B-0E00-4A87-85A0-2E0BFD9AA650}" srcOrd="0" destOrd="0" parTransId="{6C8731BC-C6FF-4519-B9F3-1545E60680C2}" sibTransId="{23D1B5CE-8B84-4AD8-9E1F-EAA2B23EFDD0}"/>
    <dgm:cxn modelId="{C6CEDEB0-61EB-4ADB-87E9-E505AB45F971}" type="presOf" srcId="{85CBD712-8EE1-4A83-BC5B-222104890551}" destId="{76110BE9-6642-4FCD-940F-2BEB195539D0}" srcOrd="0" destOrd="0" presId="urn:microsoft.com/office/officeart/2005/8/layout/vList2"/>
    <dgm:cxn modelId="{F8B3E8B4-4C01-420B-9E36-9143F43E8685}" srcId="{AD3D1F0F-7E2C-49AF-98DF-E9DF1A08918E}" destId="{7C96DA56-9010-4444-AF4F-46C12B210F30}" srcOrd="0" destOrd="0" parTransId="{BB5CC98D-4871-4436-862A-76E05A0FD3C8}" sibTransId="{AA98B61B-53DB-40D4-AEB0-95F56CFAE3A7}"/>
    <dgm:cxn modelId="{A1825EBD-4714-4B89-96DA-13B06DFD5182}" type="presOf" srcId="{AD3D1F0F-7E2C-49AF-98DF-E9DF1A08918E}" destId="{586485B6-4546-4683-9A98-CF37C96B0D21}" srcOrd="0" destOrd="0" presId="urn:microsoft.com/office/officeart/2005/8/layout/vList2"/>
    <dgm:cxn modelId="{F96CC3D2-CD1D-4869-B1BC-301338CF1C07}" srcId="{85CBD712-8EE1-4A83-BC5B-222104890551}" destId="{AD3D1F0F-7E2C-49AF-98DF-E9DF1A08918E}" srcOrd="2" destOrd="0" parTransId="{2DB60BE3-04B2-46BF-BCFC-65F8C3A7B18E}" sibTransId="{552B8D6A-17AE-45C8-B78A-FECBF5C7DAD1}"/>
    <dgm:cxn modelId="{3EA3A5DE-F9E4-4BFB-9C8F-D3EF5F6434E0}" type="presOf" srcId="{18713022-59B5-4A11-B189-BCC0581E82AD}" destId="{E7FB6C2F-BE0A-4D0F-B8B4-6E0C4297349E}" srcOrd="0" destOrd="0" presId="urn:microsoft.com/office/officeart/2005/8/layout/vList2"/>
    <dgm:cxn modelId="{47C68DDF-90A1-42FB-85C1-3F31B7A263A5}" type="presOf" srcId="{7C96DA56-9010-4444-AF4F-46C12B210F30}" destId="{91019794-589C-439C-AA18-C0A5CB96E5D2}" srcOrd="0" destOrd="0" presId="urn:microsoft.com/office/officeart/2005/8/layout/vList2"/>
    <dgm:cxn modelId="{4CEA0771-F3C2-4E38-B35A-C691B778EC92}" type="presParOf" srcId="{76110BE9-6642-4FCD-940F-2BEB195539D0}" destId="{3F7BCACF-DFDB-47ED-9414-2F55F8DE7671}" srcOrd="0" destOrd="0" presId="urn:microsoft.com/office/officeart/2005/8/layout/vList2"/>
    <dgm:cxn modelId="{A17ABB0A-D0C6-4BFF-8E5D-A3E4C8C0FDCC}" type="presParOf" srcId="{76110BE9-6642-4FCD-940F-2BEB195539D0}" destId="{4B6DA530-366E-44A6-805A-85A8B838BC60}" srcOrd="1" destOrd="0" presId="urn:microsoft.com/office/officeart/2005/8/layout/vList2"/>
    <dgm:cxn modelId="{E93008F2-CD0F-482C-83F1-32BFABBA3728}" type="presParOf" srcId="{76110BE9-6642-4FCD-940F-2BEB195539D0}" destId="{E7FB6C2F-BE0A-4D0F-B8B4-6E0C4297349E}" srcOrd="2" destOrd="0" presId="urn:microsoft.com/office/officeart/2005/8/layout/vList2"/>
    <dgm:cxn modelId="{8DBEE6F5-48B3-46B3-9EB6-455AD5890159}" type="presParOf" srcId="{76110BE9-6642-4FCD-940F-2BEB195539D0}" destId="{536D9900-1962-4C7F-9FAE-CCAFC2C4699C}" srcOrd="3" destOrd="0" presId="urn:microsoft.com/office/officeart/2005/8/layout/vList2"/>
    <dgm:cxn modelId="{F47D402D-E5F2-4C76-85BE-CF53251D9E37}" type="presParOf" srcId="{76110BE9-6642-4FCD-940F-2BEB195539D0}" destId="{586485B6-4546-4683-9A98-CF37C96B0D21}" srcOrd="4" destOrd="0" presId="urn:microsoft.com/office/officeart/2005/8/layout/vList2"/>
    <dgm:cxn modelId="{C62391E4-C64D-48AA-A6E7-C917C69DC2C2}" type="presParOf" srcId="{76110BE9-6642-4FCD-940F-2BEB195539D0}" destId="{91019794-589C-439C-AA18-C0A5CB96E5D2}" srcOrd="5" destOrd="0" presId="urn:microsoft.com/office/officeart/2005/8/layout/vList2"/>
    <dgm:cxn modelId="{8C0A4D0E-8AE1-48DE-80AD-D9807ADE4B6B}" type="presParOf" srcId="{76110BE9-6642-4FCD-940F-2BEB195539D0}" destId="{9C07AA55-E4AF-43BB-85D1-854F72C87E5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FF652B0-FEED-4DC5-8901-E91A8CDEC62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717EACA2-4056-44FE-A50A-58D0F2D01B20}">
      <dgm:prSet/>
      <dgm:spPr/>
      <dgm:t>
        <a:bodyPr/>
        <a:lstStyle/>
        <a:p>
          <a:r>
            <a:rPr lang="en-US"/>
            <a:t>Terri’s Approach to Team Assessments:</a:t>
          </a:r>
        </a:p>
      </dgm:t>
    </dgm:pt>
    <dgm:pt modelId="{AD6C93D6-851F-4C24-A2C0-EC4911C5E6E9}" type="parTrans" cxnId="{11057641-0DBA-4748-AA7D-47A2C716BFA1}">
      <dgm:prSet/>
      <dgm:spPr/>
      <dgm:t>
        <a:bodyPr/>
        <a:lstStyle/>
        <a:p>
          <a:endParaRPr lang="en-US"/>
        </a:p>
      </dgm:t>
    </dgm:pt>
    <dgm:pt modelId="{A6EECAEA-5B95-4FAC-A22B-4CBC7772D9A4}" type="sibTrans" cxnId="{11057641-0DBA-4748-AA7D-47A2C716BFA1}">
      <dgm:prSet/>
      <dgm:spPr/>
      <dgm:t>
        <a:bodyPr/>
        <a:lstStyle/>
        <a:p>
          <a:endParaRPr lang="en-US"/>
        </a:p>
      </dgm:t>
    </dgm:pt>
    <dgm:pt modelId="{A7FA55C7-16DA-40DF-8489-6510FE8EB31E}">
      <dgm:prSet/>
      <dgm:spPr/>
      <dgm:t>
        <a:bodyPr/>
        <a:lstStyle/>
        <a:p>
          <a:r>
            <a:rPr lang="en-US"/>
            <a:t>Leverage Terri's techniques for gathering honest, respectful feedback.</a:t>
          </a:r>
        </a:p>
      </dgm:t>
    </dgm:pt>
    <dgm:pt modelId="{4D8F6A47-A3FF-4DD9-B54A-CA10852268E2}" type="parTrans" cxnId="{964A9DE1-3BBD-40DC-ADB6-CA1BB664FBFA}">
      <dgm:prSet/>
      <dgm:spPr/>
      <dgm:t>
        <a:bodyPr/>
        <a:lstStyle/>
        <a:p>
          <a:endParaRPr lang="en-US"/>
        </a:p>
      </dgm:t>
    </dgm:pt>
    <dgm:pt modelId="{0B355867-E829-4B12-A125-CED9589CCD4C}" type="sibTrans" cxnId="{964A9DE1-3BBD-40DC-ADB6-CA1BB664FBFA}">
      <dgm:prSet/>
      <dgm:spPr/>
      <dgm:t>
        <a:bodyPr/>
        <a:lstStyle/>
        <a:p>
          <a:endParaRPr lang="en-US"/>
        </a:p>
      </dgm:t>
    </dgm:pt>
    <dgm:pt modelId="{F57A0B83-ACD6-4CB1-85A2-970B6FA96227}">
      <dgm:prSet/>
      <dgm:spPr/>
      <dgm:t>
        <a:bodyPr/>
        <a:lstStyle/>
        <a:p>
          <a:r>
            <a:rPr lang="en-US"/>
            <a:t>Use Tools like Google Forms and SurveyMonkey for assessments.</a:t>
          </a:r>
        </a:p>
      </dgm:t>
    </dgm:pt>
    <dgm:pt modelId="{44B5075F-993F-48D8-9EDD-A5F74BEB88B2}" type="parTrans" cxnId="{B92FEF65-CD9D-48CE-8602-B6BD1E9E34FF}">
      <dgm:prSet/>
      <dgm:spPr/>
      <dgm:t>
        <a:bodyPr/>
        <a:lstStyle/>
        <a:p>
          <a:endParaRPr lang="en-US"/>
        </a:p>
      </dgm:t>
    </dgm:pt>
    <dgm:pt modelId="{57A1D653-FD6C-4C34-8151-1BC90620034C}" type="sibTrans" cxnId="{B92FEF65-CD9D-48CE-8602-B6BD1E9E34FF}">
      <dgm:prSet/>
      <dgm:spPr/>
      <dgm:t>
        <a:bodyPr/>
        <a:lstStyle/>
        <a:p>
          <a:endParaRPr lang="en-US"/>
        </a:p>
      </dgm:t>
    </dgm:pt>
    <dgm:pt modelId="{D48A270E-BDFC-4DCD-9D37-E47051077DCC}">
      <dgm:prSet/>
      <dgm:spPr/>
      <dgm:t>
        <a:bodyPr/>
        <a:lstStyle/>
        <a:p>
          <a:r>
            <a:rPr lang="en-US"/>
            <a:t>Use quick pulse checks weekly to gauge group satisfaction and identify areas of improvement.</a:t>
          </a:r>
        </a:p>
      </dgm:t>
    </dgm:pt>
    <dgm:pt modelId="{3DDD67CB-29A2-4382-96E2-2A509C9381D2}" type="parTrans" cxnId="{168B1903-5C53-4506-AA01-0FF21E316537}">
      <dgm:prSet/>
      <dgm:spPr/>
      <dgm:t>
        <a:bodyPr/>
        <a:lstStyle/>
        <a:p>
          <a:endParaRPr lang="en-US"/>
        </a:p>
      </dgm:t>
    </dgm:pt>
    <dgm:pt modelId="{49C8F437-EB25-4843-B916-3313AA73E6C0}" type="sibTrans" cxnId="{168B1903-5C53-4506-AA01-0FF21E316537}">
      <dgm:prSet/>
      <dgm:spPr/>
      <dgm:t>
        <a:bodyPr/>
        <a:lstStyle/>
        <a:p>
          <a:endParaRPr lang="en-US"/>
        </a:p>
      </dgm:t>
    </dgm:pt>
    <dgm:pt modelId="{87449E9C-B4B4-43EC-8FCB-61BA9A67E10D}" type="pres">
      <dgm:prSet presAssocID="{3FF652B0-FEED-4DC5-8901-E91A8CDEC62F}" presName="root" presStyleCnt="0">
        <dgm:presLayoutVars>
          <dgm:dir/>
          <dgm:resizeHandles val="exact"/>
        </dgm:presLayoutVars>
      </dgm:prSet>
      <dgm:spPr/>
    </dgm:pt>
    <dgm:pt modelId="{E0E21969-289D-4C46-8D88-E220F2FBD3D3}" type="pres">
      <dgm:prSet presAssocID="{717EACA2-4056-44FE-A50A-58D0F2D01B20}" presName="compNode" presStyleCnt="0"/>
      <dgm:spPr/>
    </dgm:pt>
    <dgm:pt modelId="{C6844B99-2929-488F-96F7-4AFDA2D2EBE3}" type="pres">
      <dgm:prSet presAssocID="{717EACA2-4056-44FE-A50A-58D0F2D01B20}" presName="bgRect" presStyleLbl="bgShp" presStyleIdx="0" presStyleCnt="3"/>
      <dgm:spPr/>
    </dgm:pt>
    <dgm:pt modelId="{28E1D987-D8AE-426D-AB42-C1CBA02ABCF8}" type="pres">
      <dgm:prSet presAssocID="{717EACA2-4056-44FE-A50A-58D0F2D01B2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nt"/>
        </a:ext>
      </dgm:extLst>
    </dgm:pt>
    <dgm:pt modelId="{7BE57B36-FAF5-4F4F-8E17-A2FF0FB3D10B}" type="pres">
      <dgm:prSet presAssocID="{717EACA2-4056-44FE-A50A-58D0F2D01B20}" presName="spaceRect" presStyleCnt="0"/>
      <dgm:spPr/>
    </dgm:pt>
    <dgm:pt modelId="{E577078A-2FD2-43FD-8155-BF0812EC2857}" type="pres">
      <dgm:prSet presAssocID="{717EACA2-4056-44FE-A50A-58D0F2D01B20}" presName="parTx" presStyleLbl="revTx" presStyleIdx="0" presStyleCnt="4">
        <dgm:presLayoutVars>
          <dgm:chMax val="0"/>
          <dgm:chPref val="0"/>
        </dgm:presLayoutVars>
      </dgm:prSet>
      <dgm:spPr/>
    </dgm:pt>
    <dgm:pt modelId="{16B0FC68-2233-491F-8070-5DF43893929D}" type="pres">
      <dgm:prSet presAssocID="{717EACA2-4056-44FE-A50A-58D0F2D01B20}" presName="desTx" presStyleLbl="revTx" presStyleIdx="1" presStyleCnt="4">
        <dgm:presLayoutVars/>
      </dgm:prSet>
      <dgm:spPr/>
    </dgm:pt>
    <dgm:pt modelId="{86FFF187-F54D-47C6-A2F7-7F60214B9208}" type="pres">
      <dgm:prSet presAssocID="{A6EECAEA-5B95-4FAC-A22B-4CBC7772D9A4}" presName="sibTrans" presStyleCnt="0"/>
      <dgm:spPr/>
    </dgm:pt>
    <dgm:pt modelId="{A9061D59-1B60-4B60-A6C6-D9E239B81BA2}" type="pres">
      <dgm:prSet presAssocID="{F57A0B83-ACD6-4CB1-85A2-970B6FA96227}" presName="compNode" presStyleCnt="0"/>
      <dgm:spPr/>
    </dgm:pt>
    <dgm:pt modelId="{321D8502-6821-4DCE-B1B0-848B5FBF9D1E}" type="pres">
      <dgm:prSet presAssocID="{F57A0B83-ACD6-4CB1-85A2-970B6FA96227}" presName="bgRect" presStyleLbl="bgShp" presStyleIdx="1" presStyleCnt="3"/>
      <dgm:spPr/>
    </dgm:pt>
    <dgm:pt modelId="{C68D99DA-799F-4836-A185-5A709498A18C}" type="pres">
      <dgm:prSet presAssocID="{F57A0B83-ACD6-4CB1-85A2-970B6FA9622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D4A22606-B248-4604-B132-CFFA1D99E11C}" type="pres">
      <dgm:prSet presAssocID="{F57A0B83-ACD6-4CB1-85A2-970B6FA96227}" presName="spaceRect" presStyleCnt="0"/>
      <dgm:spPr/>
    </dgm:pt>
    <dgm:pt modelId="{8EC26CA5-8821-4065-839F-2F66423C575F}" type="pres">
      <dgm:prSet presAssocID="{F57A0B83-ACD6-4CB1-85A2-970B6FA96227}" presName="parTx" presStyleLbl="revTx" presStyleIdx="2" presStyleCnt="4">
        <dgm:presLayoutVars>
          <dgm:chMax val="0"/>
          <dgm:chPref val="0"/>
        </dgm:presLayoutVars>
      </dgm:prSet>
      <dgm:spPr/>
    </dgm:pt>
    <dgm:pt modelId="{5A78FFE9-C4A0-489A-9E6A-EF1F8F2D38C2}" type="pres">
      <dgm:prSet presAssocID="{57A1D653-FD6C-4C34-8151-1BC90620034C}" presName="sibTrans" presStyleCnt="0"/>
      <dgm:spPr/>
    </dgm:pt>
    <dgm:pt modelId="{1D9080D6-E1C3-468A-8987-D04C07704385}" type="pres">
      <dgm:prSet presAssocID="{D48A270E-BDFC-4DCD-9D37-E47051077DCC}" presName="compNode" presStyleCnt="0"/>
      <dgm:spPr/>
    </dgm:pt>
    <dgm:pt modelId="{BC487EC5-C692-47D8-A9D0-B2039ACBA9F1}" type="pres">
      <dgm:prSet presAssocID="{D48A270E-BDFC-4DCD-9D37-E47051077DCC}" presName="bgRect" presStyleLbl="bgShp" presStyleIdx="2" presStyleCnt="3"/>
      <dgm:spPr/>
    </dgm:pt>
    <dgm:pt modelId="{8D075D33-C689-49E0-BBAD-5C3E38DCC31B}" type="pres">
      <dgm:prSet presAssocID="{D48A270E-BDFC-4DCD-9D37-E47051077DC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rt with Pulse"/>
        </a:ext>
      </dgm:extLst>
    </dgm:pt>
    <dgm:pt modelId="{DF35D246-1BE6-492F-96A7-D0FD34C7D643}" type="pres">
      <dgm:prSet presAssocID="{D48A270E-BDFC-4DCD-9D37-E47051077DCC}" presName="spaceRect" presStyleCnt="0"/>
      <dgm:spPr/>
    </dgm:pt>
    <dgm:pt modelId="{87F78CBC-0252-4E4C-876F-F1B9D63915A7}" type="pres">
      <dgm:prSet presAssocID="{D48A270E-BDFC-4DCD-9D37-E47051077DCC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168B1903-5C53-4506-AA01-0FF21E316537}" srcId="{3FF652B0-FEED-4DC5-8901-E91A8CDEC62F}" destId="{D48A270E-BDFC-4DCD-9D37-E47051077DCC}" srcOrd="2" destOrd="0" parTransId="{3DDD67CB-29A2-4382-96E2-2A509C9381D2}" sibTransId="{49C8F437-EB25-4843-B916-3313AA73E6C0}"/>
    <dgm:cxn modelId="{CA616223-CD9F-44CC-909F-D2554F85D754}" type="presOf" srcId="{A7FA55C7-16DA-40DF-8489-6510FE8EB31E}" destId="{16B0FC68-2233-491F-8070-5DF43893929D}" srcOrd="0" destOrd="0" presId="urn:microsoft.com/office/officeart/2018/2/layout/IconVerticalSolidList"/>
    <dgm:cxn modelId="{11057641-0DBA-4748-AA7D-47A2C716BFA1}" srcId="{3FF652B0-FEED-4DC5-8901-E91A8CDEC62F}" destId="{717EACA2-4056-44FE-A50A-58D0F2D01B20}" srcOrd="0" destOrd="0" parTransId="{AD6C93D6-851F-4C24-A2C0-EC4911C5E6E9}" sibTransId="{A6EECAEA-5B95-4FAC-A22B-4CBC7772D9A4}"/>
    <dgm:cxn modelId="{B92FEF65-CD9D-48CE-8602-B6BD1E9E34FF}" srcId="{3FF652B0-FEED-4DC5-8901-E91A8CDEC62F}" destId="{F57A0B83-ACD6-4CB1-85A2-970B6FA96227}" srcOrd="1" destOrd="0" parTransId="{44B5075F-993F-48D8-9EDD-A5F74BEB88B2}" sibTransId="{57A1D653-FD6C-4C34-8151-1BC90620034C}"/>
    <dgm:cxn modelId="{95F2DE83-08D7-47C6-BB8B-0122C3659CE3}" type="presOf" srcId="{717EACA2-4056-44FE-A50A-58D0F2D01B20}" destId="{E577078A-2FD2-43FD-8155-BF0812EC2857}" srcOrd="0" destOrd="0" presId="urn:microsoft.com/office/officeart/2018/2/layout/IconVerticalSolidList"/>
    <dgm:cxn modelId="{E063AD8B-5AE8-4475-8C6D-299E9C673571}" type="presOf" srcId="{F57A0B83-ACD6-4CB1-85A2-970B6FA96227}" destId="{8EC26CA5-8821-4065-839F-2F66423C575F}" srcOrd="0" destOrd="0" presId="urn:microsoft.com/office/officeart/2018/2/layout/IconVerticalSolidList"/>
    <dgm:cxn modelId="{53591397-E480-42D6-A348-6A44D7D9EE6F}" type="presOf" srcId="{D48A270E-BDFC-4DCD-9D37-E47051077DCC}" destId="{87F78CBC-0252-4E4C-876F-F1B9D63915A7}" srcOrd="0" destOrd="0" presId="urn:microsoft.com/office/officeart/2018/2/layout/IconVerticalSolidList"/>
    <dgm:cxn modelId="{ECD53F9A-8F91-4952-83FC-E57D6BF7FDD5}" type="presOf" srcId="{3FF652B0-FEED-4DC5-8901-E91A8CDEC62F}" destId="{87449E9C-B4B4-43EC-8FCB-61BA9A67E10D}" srcOrd="0" destOrd="0" presId="urn:microsoft.com/office/officeart/2018/2/layout/IconVerticalSolidList"/>
    <dgm:cxn modelId="{964A9DE1-3BBD-40DC-ADB6-CA1BB664FBFA}" srcId="{717EACA2-4056-44FE-A50A-58D0F2D01B20}" destId="{A7FA55C7-16DA-40DF-8489-6510FE8EB31E}" srcOrd="0" destOrd="0" parTransId="{4D8F6A47-A3FF-4DD9-B54A-CA10852268E2}" sibTransId="{0B355867-E829-4B12-A125-CED9589CCD4C}"/>
    <dgm:cxn modelId="{748C8575-91C5-4B36-9071-B078C1E17D92}" type="presParOf" srcId="{87449E9C-B4B4-43EC-8FCB-61BA9A67E10D}" destId="{E0E21969-289D-4C46-8D88-E220F2FBD3D3}" srcOrd="0" destOrd="0" presId="urn:microsoft.com/office/officeart/2018/2/layout/IconVerticalSolidList"/>
    <dgm:cxn modelId="{795501A8-3C4A-4DEE-A349-5CE6431AB8CE}" type="presParOf" srcId="{E0E21969-289D-4C46-8D88-E220F2FBD3D3}" destId="{C6844B99-2929-488F-96F7-4AFDA2D2EBE3}" srcOrd="0" destOrd="0" presId="urn:microsoft.com/office/officeart/2018/2/layout/IconVerticalSolidList"/>
    <dgm:cxn modelId="{FEC1B8AD-0B5C-4474-8BD5-6BF1209D08BD}" type="presParOf" srcId="{E0E21969-289D-4C46-8D88-E220F2FBD3D3}" destId="{28E1D987-D8AE-426D-AB42-C1CBA02ABCF8}" srcOrd="1" destOrd="0" presId="urn:microsoft.com/office/officeart/2018/2/layout/IconVerticalSolidList"/>
    <dgm:cxn modelId="{A0A9D80E-A205-49C4-93AD-2CDD696A4C25}" type="presParOf" srcId="{E0E21969-289D-4C46-8D88-E220F2FBD3D3}" destId="{7BE57B36-FAF5-4F4F-8E17-A2FF0FB3D10B}" srcOrd="2" destOrd="0" presId="urn:microsoft.com/office/officeart/2018/2/layout/IconVerticalSolidList"/>
    <dgm:cxn modelId="{36CE9E7F-0EAA-42E3-92A2-B88B601847B8}" type="presParOf" srcId="{E0E21969-289D-4C46-8D88-E220F2FBD3D3}" destId="{E577078A-2FD2-43FD-8155-BF0812EC2857}" srcOrd="3" destOrd="0" presId="urn:microsoft.com/office/officeart/2018/2/layout/IconVerticalSolidList"/>
    <dgm:cxn modelId="{052B7802-270D-4501-87FF-E20452AAD809}" type="presParOf" srcId="{E0E21969-289D-4C46-8D88-E220F2FBD3D3}" destId="{16B0FC68-2233-491F-8070-5DF43893929D}" srcOrd="4" destOrd="0" presId="urn:microsoft.com/office/officeart/2018/2/layout/IconVerticalSolidList"/>
    <dgm:cxn modelId="{4A9F0C60-6CB2-4D0F-A420-2D39D4FFE90B}" type="presParOf" srcId="{87449E9C-B4B4-43EC-8FCB-61BA9A67E10D}" destId="{86FFF187-F54D-47C6-A2F7-7F60214B9208}" srcOrd="1" destOrd="0" presId="urn:microsoft.com/office/officeart/2018/2/layout/IconVerticalSolidList"/>
    <dgm:cxn modelId="{1580CC6E-3FED-4EA0-B050-9D2B992D30B9}" type="presParOf" srcId="{87449E9C-B4B4-43EC-8FCB-61BA9A67E10D}" destId="{A9061D59-1B60-4B60-A6C6-D9E239B81BA2}" srcOrd="2" destOrd="0" presId="urn:microsoft.com/office/officeart/2018/2/layout/IconVerticalSolidList"/>
    <dgm:cxn modelId="{160B154A-4051-4204-A71B-BEFD133F078A}" type="presParOf" srcId="{A9061D59-1B60-4B60-A6C6-D9E239B81BA2}" destId="{321D8502-6821-4DCE-B1B0-848B5FBF9D1E}" srcOrd="0" destOrd="0" presId="urn:microsoft.com/office/officeart/2018/2/layout/IconVerticalSolidList"/>
    <dgm:cxn modelId="{6AE4BFED-0B7E-4415-8008-8A53551B554A}" type="presParOf" srcId="{A9061D59-1B60-4B60-A6C6-D9E239B81BA2}" destId="{C68D99DA-799F-4836-A185-5A709498A18C}" srcOrd="1" destOrd="0" presId="urn:microsoft.com/office/officeart/2018/2/layout/IconVerticalSolidList"/>
    <dgm:cxn modelId="{6466A6BE-2D0B-450E-B09E-38A8185BBF82}" type="presParOf" srcId="{A9061D59-1B60-4B60-A6C6-D9E239B81BA2}" destId="{D4A22606-B248-4604-B132-CFFA1D99E11C}" srcOrd="2" destOrd="0" presId="urn:microsoft.com/office/officeart/2018/2/layout/IconVerticalSolidList"/>
    <dgm:cxn modelId="{47EB8B04-58BD-467E-A99C-8FA01CBA2FA7}" type="presParOf" srcId="{A9061D59-1B60-4B60-A6C6-D9E239B81BA2}" destId="{8EC26CA5-8821-4065-839F-2F66423C575F}" srcOrd="3" destOrd="0" presId="urn:microsoft.com/office/officeart/2018/2/layout/IconVerticalSolidList"/>
    <dgm:cxn modelId="{596A2DF5-4D72-40DD-ABFC-2B068F923620}" type="presParOf" srcId="{87449E9C-B4B4-43EC-8FCB-61BA9A67E10D}" destId="{5A78FFE9-C4A0-489A-9E6A-EF1F8F2D38C2}" srcOrd="3" destOrd="0" presId="urn:microsoft.com/office/officeart/2018/2/layout/IconVerticalSolidList"/>
    <dgm:cxn modelId="{04375072-B2EB-4595-9B60-BE485DFE3FD7}" type="presParOf" srcId="{87449E9C-B4B4-43EC-8FCB-61BA9A67E10D}" destId="{1D9080D6-E1C3-468A-8987-D04C07704385}" srcOrd="4" destOrd="0" presId="urn:microsoft.com/office/officeart/2018/2/layout/IconVerticalSolidList"/>
    <dgm:cxn modelId="{46C6F69F-57A7-487F-8684-99EBFE33DCD9}" type="presParOf" srcId="{1D9080D6-E1C3-468A-8987-D04C07704385}" destId="{BC487EC5-C692-47D8-A9D0-B2039ACBA9F1}" srcOrd="0" destOrd="0" presId="urn:microsoft.com/office/officeart/2018/2/layout/IconVerticalSolidList"/>
    <dgm:cxn modelId="{EA272EBD-F724-440A-B08D-AE5F7135C25F}" type="presParOf" srcId="{1D9080D6-E1C3-468A-8987-D04C07704385}" destId="{8D075D33-C689-49E0-BBAD-5C3E38DCC31B}" srcOrd="1" destOrd="0" presId="urn:microsoft.com/office/officeart/2018/2/layout/IconVerticalSolidList"/>
    <dgm:cxn modelId="{7A301F8E-7571-43F4-A769-FD5C0D1A79A7}" type="presParOf" srcId="{1D9080D6-E1C3-468A-8987-D04C07704385}" destId="{DF35D246-1BE6-492F-96A7-D0FD34C7D643}" srcOrd="2" destOrd="0" presId="urn:microsoft.com/office/officeart/2018/2/layout/IconVerticalSolidList"/>
    <dgm:cxn modelId="{9C965ED9-14F7-46E6-8254-8C11F66A0277}" type="presParOf" srcId="{1D9080D6-E1C3-468A-8987-D04C07704385}" destId="{87F78CBC-0252-4E4C-876F-F1B9D63915A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B7ECC0C-F8C5-4B09-AA47-47ADD7ED714E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93611FB4-FD37-424C-8874-69DDB3A3B509}">
      <dgm:prSet/>
      <dgm:spPr/>
      <dgm:t>
        <a:bodyPr/>
        <a:lstStyle/>
        <a:p>
          <a:pPr>
            <a:defRPr cap="all"/>
          </a:pPr>
          <a:r>
            <a:rPr lang="en-US"/>
            <a:t>Week 1: Problem Framing &amp; Data Understanding</a:t>
          </a:r>
        </a:p>
      </dgm:t>
    </dgm:pt>
    <dgm:pt modelId="{43837E9F-0B42-48DD-A45D-1DF5348D579D}" type="parTrans" cxnId="{5F9F7C2D-C7DB-4B7E-B679-1EFFE43B7A6B}">
      <dgm:prSet/>
      <dgm:spPr/>
      <dgm:t>
        <a:bodyPr/>
        <a:lstStyle/>
        <a:p>
          <a:endParaRPr lang="en-US"/>
        </a:p>
      </dgm:t>
    </dgm:pt>
    <dgm:pt modelId="{E48922B9-E764-4D37-B6DA-3C03EC1D22C5}" type="sibTrans" cxnId="{5F9F7C2D-C7DB-4B7E-B679-1EFFE43B7A6B}">
      <dgm:prSet/>
      <dgm:spPr/>
      <dgm:t>
        <a:bodyPr/>
        <a:lstStyle/>
        <a:p>
          <a:endParaRPr lang="en-US"/>
        </a:p>
      </dgm:t>
    </dgm:pt>
    <dgm:pt modelId="{785A3D95-1F7E-4BB5-8BEE-A11A9CD90C82}">
      <dgm:prSet/>
      <dgm:spPr/>
      <dgm:t>
        <a:bodyPr/>
        <a:lstStyle/>
        <a:p>
          <a:pPr>
            <a:defRPr cap="all"/>
          </a:pPr>
          <a:r>
            <a:rPr lang="en-US"/>
            <a:t>Week 2: Exploratory Data Analysis &amp; Preprocessing</a:t>
          </a:r>
        </a:p>
      </dgm:t>
    </dgm:pt>
    <dgm:pt modelId="{1BBD311D-79A5-452D-81D3-E9755F7FF5CC}" type="parTrans" cxnId="{384F8365-354C-40CB-A8D3-3D0E373DF3F9}">
      <dgm:prSet/>
      <dgm:spPr/>
      <dgm:t>
        <a:bodyPr/>
        <a:lstStyle/>
        <a:p>
          <a:endParaRPr lang="en-US"/>
        </a:p>
      </dgm:t>
    </dgm:pt>
    <dgm:pt modelId="{D608A488-1530-48BF-9A05-C408D5B45E45}" type="sibTrans" cxnId="{384F8365-354C-40CB-A8D3-3D0E373DF3F9}">
      <dgm:prSet/>
      <dgm:spPr/>
      <dgm:t>
        <a:bodyPr/>
        <a:lstStyle/>
        <a:p>
          <a:endParaRPr lang="en-US"/>
        </a:p>
      </dgm:t>
    </dgm:pt>
    <dgm:pt modelId="{6768B8C8-84BC-478A-B878-A07783520E8F}">
      <dgm:prSet/>
      <dgm:spPr/>
      <dgm:t>
        <a:bodyPr/>
        <a:lstStyle/>
        <a:p>
          <a:pPr>
            <a:defRPr cap="all"/>
          </a:pPr>
          <a:r>
            <a:rPr lang="en-US"/>
            <a:t>Week 3: Model Building &amp; Feature Engineering</a:t>
          </a:r>
        </a:p>
      </dgm:t>
    </dgm:pt>
    <dgm:pt modelId="{D73E90C6-B1BD-4C65-A729-819BC9958454}" type="parTrans" cxnId="{A6802ABE-80BE-4BBA-81B1-4E8BCB52FB83}">
      <dgm:prSet/>
      <dgm:spPr/>
      <dgm:t>
        <a:bodyPr/>
        <a:lstStyle/>
        <a:p>
          <a:endParaRPr lang="en-US"/>
        </a:p>
      </dgm:t>
    </dgm:pt>
    <dgm:pt modelId="{6B439E5A-06EB-473E-8C38-6EE972A3A274}" type="sibTrans" cxnId="{A6802ABE-80BE-4BBA-81B1-4E8BCB52FB83}">
      <dgm:prSet/>
      <dgm:spPr/>
      <dgm:t>
        <a:bodyPr/>
        <a:lstStyle/>
        <a:p>
          <a:endParaRPr lang="en-US"/>
        </a:p>
      </dgm:t>
    </dgm:pt>
    <dgm:pt modelId="{0A513CCE-4917-4A70-8146-3541F0F65A81}">
      <dgm:prSet/>
      <dgm:spPr/>
      <dgm:t>
        <a:bodyPr/>
        <a:lstStyle/>
        <a:p>
          <a:pPr>
            <a:defRPr cap="all"/>
          </a:pPr>
          <a:r>
            <a:rPr lang="en-US"/>
            <a:t>Week 4: Model Evaluation &amp; Reporting</a:t>
          </a:r>
        </a:p>
      </dgm:t>
    </dgm:pt>
    <dgm:pt modelId="{34E87DFF-AFDF-491E-A791-225F2E9E75CD}" type="parTrans" cxnId="{47E706EE-6ECF-4FA4-90EE-3430965EBD75}">
      <dgm:prSet/>
      <dgm:spPr/>
      <dgm:t>
        <a:bodyPr/>
        <a:lstStyle/>
        <a:p>
          <a:endParaRPr lang="en-US"/>
        </a:p>
      </dgm:t>
    </dgm:pt>
    <dgm:pt modelId="{44405D23-8133-4B7B-9D78-9A76417A4F8F}" type="sibTrans" cxnId="{47E706EE-6ECF-4FA4-90EE-3430965EBD75}">
      <dgm:prSet/>
      <dgm:spPr/>
      <dgm:t>
        <a:bodyPr/>
        <a:lstStyle/>
        <a:p>
          <a:endParaRPr lang="en-US"/>
        </a:p>
      </dgm:t>
    </dgm:pt>
    <dgm:pt modelId="{A540F835-1247-4C92-98B5-0BE2AC6C06D4}">
      <dgm:prSet/>
      <dgm:spPr/>
      <dgm:t>
        <a:bodyPr/>
        <a:lstStyle/>
        <a:p>
          <a:pPr>
            <a:defRPr cap="all"/>
          </a:pPr>
          <a:r>
            <a:rPr lang="en-US"/>
            <a:t>Include reflective surveys after each week for assessment and improvement.</a:t>
          </a:r>
        </a:p>
      </dgm:t>
    </dgm:pt>
    <dgm:pt modelId="{6E73E4D7-F5CE-4CE5-9D4B-D6614C522CD1}" type="parTrans" cxnId="{21EA4F8A-76C6-40F3-BC81-6CF64E2A8668}">
      <dgm:prSet/>
      <dgm:spPr/>
      <dgm:t>
        <a:bodyPr/>
        <a:lstStyle/>
        <a:p>
          <a:endParaRPr lang="en-US"/>
        </a:p>
      </dgm:t>
    </dgm:pt>
    <dgm:pt modelId="{13729119-E6E3-413F-ACFA-D80AEAABE7A0}" type="sibTrans" cxnId="{21EA4F8A-76C6-40F3-BC81-6CF64E2A8668}">
      <dgm:prSet/>
      <dgm:spPr/>
      <dgm:t>
        <a:bodyPr/>
        <a:lstStyle/>
        <a:p>
          <a:endParaRPr lang="en-US"/>
        </a:p>
      </dgm:t>
    </dgm:pt>
    <dgm:pt modelId="{36341368-B160-4C36-8499-714F6F3F312A}" type="pres">
      <dgm:prSet presAssocID="{DB7ECC0C-F8C5-4B09-AA47-47ADD7ED714E}" presName="root" presStyleCnt="0">
        <dgm:presLayoutVars>
          <dgm:dir/>
          <dgm:resizeHandles val="exact"/>
        </dgm:presLayoutVars>
      </dgm:prSet>
      <dgm:spPr/>
    </dgm:pt>
    <dgm:pt modelId="{35EAB132-FB4C-43FE-81D7-91F27AE05EFD}" type="pres">
      <dgm:prSet presAssocID="{93611FB4-FD37-424C-8874-69DDB3A3B509}" presName="compNode" presStyleCnt="0"/>
      <dgm:spPr/>
    </dgm:pt>
    <dgm:pt modelId="{162F022D-A9F8-4C31-8889-37D76E1F4537}" type="pres">
      <dgm:prSet presAssocID="{93611FB4-FD37-424C-8874-69DDB3A3B509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358821D9-E558-4689-B50D-1B44A1DF8EC7}" type="pres">
      <dgm:prSet presAssocID="{93611FB4-FD37-424C-8874-69DDB3A3B509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41A9ED28-D9CD-4908-929A-A7612EC8E7E2}" type="pres">
      <dgm:prSet presAssocID="{93611FB4-FD37-424C-8874-69DDB3A3B509}" presName="spaceRect" presStyleCnt="0"/>
      <dgm:spPr/>
    </dgm:pt>
    <dgm:pt modelId="{458ED6B3-7DA4-4527-81B5-C6AB4E629C57}" type="pres">
      <dgm:prSet presAssocID="{93611FB4-FD37-424C-8874-69DDB3A3B509}" presName="textRect" presStyleLbl="revTx" presStyleIdx="0" presStyleCnt="5">
        <dgm:presLayoutVars>
          <dgm:chMax val="1"/>
          <dgm:chPref val="1"/>
        </dgm:presLayoutVars>
      </dgm:prSet>
      <dgm:spPr/>
    </dgm:pt>
    <dgm:pt modelId="{4FDF277B-2E37-4B6F-824A-EC8FDB135A44}" type="pres">
      <dgm:prSet presAssocID="{E48922B9-E764-4D37-B6DA-3C03EC1D22C5}" presName="sibTrans" presStyleCnt="0"/>
      <dgm:spPr/>
    </dgm:pt>
    <dgm:pt modelId="{F296E317-B1BD-4126-9D05-BBA545F24D4F}" type="pres">
      <dgm:prSet presAssocID="{785A3D95-1F7E-4BB5-8BEE-A11A9CD90C82}" presName="compNode" presStyleCnt="0"/>
      <dgm:spPr/>
    </dgm:pt>
    <dgm:pt modelId="{8E3363CF-56CC-4D88-9EF7-0C4BE85301D3}" type="pres">
      <dgm:prSet presAssocID="{785A3D95-1F7E-4BB5-8BEE-A11A9CD90C82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72EBBC91-EFFF-45CD-AB77-1BA0815323E2}" type="pres">
      <dgm:prSet presAssocID="{785A3D95-1F7E-4BB5-8BEE-A11A9CD90C82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search"/>
        </a:ext>
      </dgm:extLst>
    </dgm:pt>
    <dgm:pt modelId="{FB682A15-26D7-4B77-B938-36A3E392C3FA}" type="pres">
      <dgm:prSet presAssocID="{785A3D95-1F7E-4BB5-8BEE-A11A9CD90C82}" presName="spaceRect" presStyleCnt="0"/>
      <dgm:spPr/>
    </dgm:pt>
    <dgm:pt modelId="{C3753DB0-AD7D-462F-BCEF-963E848AB8C2}" type="pres">
      <dgm:prSet presAssocID="{785A3D95-1F7E-4BB5-8BEE-A11A9CD90C82}" presName="textRect" presStyleLbl="revTx" presStyleIdx="1" presStyleCnt="5">
        <dgm:presLayoutVars>
          <dgm:chMax val="1"/>
          <dgm:chPref val="1"/>
        </dgm:presLayoutVars>
      </dgm:prSet>
      <dgm:spPr/>
    </dgm:pt>
    <dgm:pt modelId="{71B1E5C8-C2AB-4B5C-A183-D2476AEFE9E3}" type="pres">
      <dgm:prSet presAssocID="{D608A488-1530-48BF-9A05-C408D5B45E45}" presName="sibTrans" presStyleCnt="0"/>
      <dgm:spPr/>
    </dgm:pt>
    <dgm:pt modelId="{0EB0A0E1-636D-42E8-8B12-1902B568F768}" type="pres">
      <dgm:prSet presAssocID="{6768B8C8-84BC-478A-B878-A07783520E8F}" presName="compNode" presStyleCnt="0"/>
      <dgm:spPr/>
    </dgm:pt>
    <dgm:pt modelId="{3735E8B4-F6A5-4D43-ADBE-704458B826BD}" type="pres">
      <dgm:prSet presAssocID="{6768B8C8-84BC-478A-B878-A07783520E8F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300DCA5A-0A15-4AC2-8A8E-C7068D97BD0E}" type="pres">
      <dgm:prSet presAssocID="{6768B8C8-84BC-478A-B878-A07783520E8F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idge scene"/>
        </a:ext>
      </dgm:extLst>
    </dgm:pt>
    <dgm:pt modelId="{C391C7FA-15B8-422F-AFB6-0C8007C952C2}" type="pres">
      <dgm:prSet presAssocID="{6768B8C8-84BC-478A-B878-A07783520E8F}" presName="spaceRect" presStyleCnt="0"/>
      <dgm:spPr/>
    </dgm:pt>
    <dgm:pt modelId="{C7AB3FED-8614-4154-8FEE-A836EF69A102}" type="pres">
      <dgm:prSet presAssocID="{6768B8C8-84BC-478A-B878-A07783520E8F}" presName="textRect" presStyleLbl="revTx" presStyleIdx="2" presStyleCnt="5">
        <dgm:presLayoutVars>
          <dgm:chMax val="1"/>
          <dgm:chPref val="1"/>
        </dgm:presLayoutVars>
      </dgm:prSet>
      <dgm:spPr/>
    </dgm:pt>
    <dgm:pt modelId="{A81C9CD4-57F2-4174-8EC3-C81D212F6935}" type="pres">
      <dgm:prSet presAssocID="{6B439E5A-06EB-473E-8C38-6EE972A3A274}" presName="sibTrans" presStyleCnt="0"/>
      <dgm:spPr/>
    </dgm:pt>
    <dgm:pt modelId="{F4F7CCA6-EAD7-4ECF-862B-ABFB1A7B092A}" type="pres">
      <dgm:prSet presAssocID="{0A513CCE-4917-4A70-8146-3541F0F65A81}" presName="compNode" presStyleCnt="0"/>
      <dgm:spPr/>
    </dgm:pt>
    <dgm:pt modelId="{2DC906D2-803F-48B4-854B-2BE7DF39D341}" type="pres">
      <dgm:prSet presAssocID="{0A513CCE-4917-4A70-8146-3541F0F65A81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BF245662-BA20-4D6B-84CC-C53D3DB1D2AA}" type="pres">
      <dgm:prSet presAssocID="{0A513CCE-4917-4A70-8146-3541F0F65A81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FC9E5A30-9662-4B1C-8146-F1E66DB5246B}" type="pres">
      <dgm:prSet presAssocID="{0A513CCE-4917-4A70-8146-3541F0F65A81}" presName="spaceRect" presStyleCnt="0"/>
      <dgm:spPr/>
    </dgm:pt>
    <dgm:pt modelId="{A44D5855-20BF-4C73-A708-2E597140B9CF}" type="pres">
      <dgm:prSet presAssocID="{0A513CCE-4917-4A70-8146-3541F0F65A81}" presName="textRect" presStyleLbl="revTx" presStyleIdx="3" presStyleCnt="5">
        <dgm:presLayoutVars>
          <dgm:chMax val="1"/>
          <dgm:chPref val="1"/>
        </dgm:presLayoutVars>
      </dgm:prSet>
      <dgm:spPr/>
    </dgm:pt>
    <dgm:pt modelId="{625679C6-048B-47CA-A0A2-5A9BA17635E2}" type="pres">
      <dgm:prSet presAssocID="{44405D23-8133-4B7B-9D78-9A76417A4F8F}" presName="sibTrans" presStyleCnt="0"/>
      <dgm:spPr/>
    </dgm:pt>
    <dgm:pt modelId="{1C163998-7F80-43C5-942D-4DD9F02D1088}" type="pres">
      <dgm:prSet presAssocID="{A540F835-1247-4C92-98B5-0BE2AC6C06D4}" presName="compNode" presStyleCnt="0"/>
      <dgm:spPr/>
    </dgm:pt>
    <dgm:pt modelId="{F3EAA4A6-739C-42FD-B9FA-CF618275A49B}" type="pres">
      <dgm:prSet presAssocID="{A540F835-1247-4C92-98B5-0BE2AC6C06D4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B7CA7A84-FF90-4224-9401-7100012C0EFE}" type="pres">
      <dgm:prSet presAssocID="{A540F835-1247-4C92-98B5-0BE2AC6C06D4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68D09D17-EC09-465C-A698-2698DDD75460}" type="pres">
      <dgm:prSet presAssocID="{A540F835-1247-4C92-98B5-0BE2AC6C06D4}" presName="spaceRect" presStyleCnt="0"/>
      <dgm:spPr/>
    </dgm:pt>
    <dgm:pt modelId="{7F50C858-6A4C-4073-A789-66DF82CC6C30}" type="pres">
      <dgm:prSet presAssocID="{A540F835-1247-4C92-98B5-0BE2AC6C06D4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5F9F7C2D-C7DB-4B7E-B679-1EFFE43B7A6B}" srcId="{DB7ECC0C-F8C5-4B09-AA47-47ADD7ED714E}" destId="{93611FB4-FD37-424C-8874-69DDB3A3B509}" srcOrd="0" destOrd="0" parTransId="{43837E9F-0B42-48DD-A45D-1DF5348D579D}" sibTransId="{E48922B9-E764-4D37-B6DA-3C03EC1D22C5}"/>
    <dgm:cxn modelId="{FEB3822D-DAA1-47C9-A37B-995FD8156087}" type="presOf" srcId="{0A513CCE-4917-4A70-8146-3541F0F65A81}" destId="{A44D5855-20BF-4C73-A708-2E597140B9CF}" srcOrd="0" destOrd="0" presId="urn:microsoft.com/office/officeart/2018/5/layout/IconLeafLabelList"/>
    <dgm:cxn modelId="{384F8365-354C-40CB-A8D3-3D0E373DF3F9}" srcId="{DB7ECC0C-F8C5-4B09-AA47-47ADD7ED714E}" destId="{785A3D95-1F7E-4BB5-8BEE-A11A9CD90C82}" srcOrd="1" destOrd="0" parTransId="{1BBD311D-79A5-452D-81D3-E9755F7FF5CC}" sibTransId="{D608A488-1530-48BF-9A05-C408D5B45E45}"/>
    <dgm:cxn modelId="{73809C76-645D-4D1D-8373-0078A7054E22}" type="presOf" srcId="{A540F835-1247-4C92-98B5-0BE2AC6C06D4}" destId="{7F50C858-6A4C-4073-A789-66DF82CC6C30}" srcOrd="0" destOrd="0" presId="urn:microsoft.com/office/officeart/2018/5/layout/IconLeafLabelList"/>
    <dgm:cxn modelId="{224D2B7A-FD92-4299-AC42-E76A3E38EE55}" type="presOf" srcId="{DB7ECC0C-F8C5-4B09-AA47-47ADD7ED714E}" destId="{36341368-B160-4C36-8499-714F6F3F312A}" srcOrd="0" destOrd="0" presId="urn:microsoft.com/office/officeart/2018/5/layout/IconLeafLabelList"/>
    <dgm:cxn modelId="{21EA4F8A-76C6-40F3-BC81-6CF64E2A8668}" srcId="{DB7ECC0C-F8C5-4B09-AA47-47ADD7ED714E}" destId="{A540F835-1247-4C92-98B5-0BE2AC6C06D4}" srcOrd="4" destOrd="0" parTransId="{6E73E4D7-F5CE-4CE5-9D4B-D6614C522CD1}" sibTransId="{13729119-E6E3-413F-ACFA-D80AEAABE7A0}"/>
    <dgm:cxn modelId="{30F69DB3-BD89-4107-82CA-F24FAC93D282}" type="presOf" srcId="{785A3D95-1F7E-4BB5-8BEE-A11A9CD90C82}" destId="{C3753DB0-AD7D-462F-BCEF-963E848AB8C2}" srcOrd="0" destOrd="0" presId="urn:microsoft.com/office/officeart/2018/5/layout/IconLeafLabelList"/>
    <dgm:cxn modelId="{590506BD-550F-4488-9AC5-FD004717EE6B}" type="presOf" srcId="{6768B8C8-84BC-478A-B878-A07783520E8F}" destId="{C7AB3FED-8614-4154-8FEE-A836EF69A102}" srcOrd="0" destOrd="0" presId="urn:microsoft.com/office/officeart/2018/5/layout/IconLeafLabelList"/>
    <dgm:cxn modelId="{A6802ABE-80BE-4BBA-81B1-4E8BCB52FB83}" srcId="{DB7ECC0C-F8C5-4B09-AA47-47ADD7ED714E}" destId="{6768B8C8-84BC-478A-B878-A07783520E8F}" srcOrd="2" destOrd="0" parTransId="{D73E90C6-B1BD-4C65-A729-819BC9958454}" sibTransId="{6B439E5A-06EB-473E-8C38-6EE972A3A274}"/>
    <dgm:cxn modelId="{47E706EE-6ECF-4FA4-90EE-3430965EBD75}" srcId="{DB7ECC0C-F8C5-4B09-AA47-47ADD7ED714E}" destId="{0A513CCE-4917-4A70-8146-3541F0F65A81}" srcOrd="3" destOrd="0" parTransId="{34E87DFF-AFDF-491E-A791-225F2E9E75CD}" sibTransId="{44405D23-8133-4B7B-9D78-9A76417A4F8F}"/>
    <dgm:cxn modelId="{08CAE8F7-A7F6-49AD-92A3-9F822D1BA03D}" type="presOf" srcId="{93611FB4-FD37-424C-8874-69DDB3A3B509}" destId="{458ED6B3-7DA4-4527-81B5-C6AB4E629C57}" srcOrd="0" destOrd="0" presId="urn:microsoft.com/office/officeart/2018/5/layout/IconLeafLabelList"/>
    <dgm:cxn modelId="{DAF39969-A94A-4D7D-A313-633A848E649C}" type="presParOf" srcId="{36341368-B160-4C36-8499-714F6F3F312A}" destId="{35EAB132-FB4C-43FE-81D7-91F27AE05EFD}" srcOrd="0" destOrd="0" presId="urn:microsoft.com/office/officeart/2018/5/layout/IconLeafLabelList"/>
    <dgm:cxn modelId="{E9A859BB-5221-4F98-9369-D8C2826D3B7D}" type="presParOf" srcId="{35EAB132-FB4C-43FE-81D7-91F27AE05EFD}" destId="{162F022D-A9F8-4C31-8889-37D76E1F4537}" srcOrd="0" destOrd="0" presId="urn:microsoft.com/office/officeart/2018/5/layout/IconLeafLabelList"/>
    <dgm:cxn modelId="{A6D4D26B-364F-4D4F-A680-6ABEC820B09C}" type="presParOf" srcId="{35EAB132-FB4C-43FE-81D7-91F27AE05EFD}" destId="{358821D9-E558-4689-B50D-1B44A1DF8EC7}" srcOrd="1" destOrd="0" presId="urn:microsoft.com/office/officeart/2018/5/layout/IconLeafLabelList"/>
    <dgm:cxn modelId="{2A374DA3-087A-482D-81FB-0CCDC728BE2A}" type="presParOf" srcId="{35EAB132-FB4C-43FE-81D7-91F27AE05EFD}" destId="{41A9ED28-D9CD-4908-929A-A7612EC8E7E2}" srcOrd="2" destOrd="0" presId="urn:microsoft.com/office/officeart/2018/5/layout/IconLeafLabelList"/>
    <dgm:cxn modelId="{87496FE0-AAA0-428F-812D-6F5BCE7314CE}" type="presParOf" srcId="{35EAB132-FB4C-43FE-81D7-91F27AE05EFD}" destId="{458ED6B3-7DA4-4527-81B5-C6AB4E629C57}" srcOrd="3" destOrd="0" presId="urn:microsoft.com/office/officeart/2018/5/layout/IconLeafLabelList"/>
    <dgm:cxn modelId="{55576899-C9D7-46E6-8F51-5E4C0DFA7157}" type="presParOf" srcId="{36341368-B160-4C36-8499-714F6F3F312A}" destId="{4FDF277B-2E37-4B6F-824A-EC8FDB135A44}" srcOrd="1" destOrd="0" presId="urn:microsoft.com/office/officeart/2018/5/layout/IconLeafLabelList"/>
    <dgm:cxn modelId="{0584D8C1-172B-42EA-9FDB-641EF28CEAA9}" type="presParOf" srcId="{36341368-B160-4C36-8499-714F6F3F312A}" destId="{F296E317-B1BD-4126-9D05-BBA545F24D4F}" srcOrd="2" destOrd="0" presId="urn:microsoft.com/office/officeart/2018/5/layout/IconLeafLabelList"/>
    <dgm:cxn modelId="{93CF53C5-6FC6-415A-AE44-5F45BE7E550F}" type="presParOf" srcId="{F296E317-B1BD-4126-9D05-BBA545F24D4F}" destId="{8E3363CF-56CC-4D88-9EF7-0C4BE85301D3}" srcOrd="0" destOrd="0" presId="urn:microsoft.com/office/officeart/2018/5/layout/IconLeafLabelList"/>
    <dgm:cxn modelId="{1FDCEFB0-188F-4721-AD60-AAEDFB8D6703}" type="presParOf" srcId="{F296E317-B1BD-4126-9D05-BBA545F24D4F}" destId="{72EBBC91-EFFF-45CD-AB77-1BA0815323E2}" srcOrd="1" destOrd="0" presId="urn:microsoft.com/office/officeart/2018/5/layout/IconLeafLabelList"/>
    <dgm:cxn modelId="{929D77D9-B4FF-4E6E-B310-F52DCA918C1B}" type="presParOf" srcId="{F296E317-B1BD-4126-9D05-BBA545F24D4F}" destId="{FB682A15-26D7-4B77-B938-36A3E392C3FA}" srcOrd="2" destOrd="0" presId="urn:microsoft.com/office/officeart/2018/5/layout/IconLeafLabelList"/>
    <dgm:cxn modelId="{A5CC4744-69C3-49EA-ADF0-F8354B115F90}" type="presParOf" srcId="{F296E317-B1BD-4126-9D05-BBA545F24D4F}" destId="{C3753DB0-AD7D-462F-BCEF-963E848AB8C2}" srcOrd="3" destOrd="0" presId="urn:microsoft.com/office/officeart/2018/5/layout/IconLeafLabelList"/>
    <dgm:cxn modelId="{B96DD7B2-2C98-4216-8EDF-F5B4940E3E07}" type="presParOf" srcId="{36341368-B160-4C36-8499-714F6F3F312A}" destId="{71B1E5C8-C2AB-4B5C-A183-D2476AEFE9E3}" srcOrd="3" destOrd="0" presId="urn:microsoft.com/office/officeart/2018/5/layout/IconLeafLabelList"/>
    <dgm:cxn modelId="{7EEAF5DC-B6C3-45E3-92FB-5B7F17253FFD}" type="presParOf" srcId="{36341368-B160-4C36-8499-714F6F3F312A}" destId="{0EB0A0E1-636D-42E8-8B12-1902B568F768}" srcOrd="4" destOrd="0" presId="urn:microsoft.com/office/officeart/2018/5/layout/IconLeafLabelList"/>
    <dgm:cxn modelId="{5E7572E0-A4B5-43EE-91EC-85B9CED4162B}" type="presParOf" srcId="{0EB0A0E1-636D-42E8-8B12-1902B568F768}" destId="{3735E8B4-F6A5-4D43-ADBE-704458B826BD}" srcOrd="0" destOrd="0" presId="urn:microsoft.com/office/officeart/2018/5/layout/IconLeafLabelList"/>
    <dgm:cxn modelId="{FCFF1E8C-3224-437B-81C6-63375B4272E6}" type="presParOf" srcId="{0EB0A0E1-636D-42E8-8B12-1902B568F768}" destId="{300DCA5A-0A15-4AC2-8A8E-C7068D97BD0E}" srcOrd="1" destOrd="0" presId="urn:microsoft.com/office/officeart/2018/5/layout/IconLeafLabelList"/>
    <dgm:cxn modelId="{98C44AB8-22E3-4DEC-979B-4CC0D5E0424D}" type="presParOf" srcId="{0EB0A0E1-636D-42E8-8B12-1902B568F768}" destId="{C391C7FA-15B8-422F-AFB6-0C8007C952C2}" srcOrd="2" destOrd="0" presId="urn:microsoft.com/office/officeart/2018/5/layout/IconLeafLabelList"/>
    <dgm:cxn modelId="{100FD379-ACCD-4D7B-B184-15DDE3944F6A}" type="presParOf" srcId="{0EB0A0E1-636D-42E8-8B12-1902B568F768}" destId="{C7AB3FED-8614-4154-8FEE-A836EF69A102}" srcOrd="3" destOrd="0" presId="urn:microsoft.com/office/officeart/2018/5/layout/IconLeafLabelList"/>
    <dgm:cxn modelId="{21FE3024-ED0D-4F71-9CF0-2C776D5A8C6B}" type="presParOf" srcId="{36341368-B160-4C36-8499-714F6F3F312A}" destId="{A81C9CD4-57F2-4174-8EC3-C81D212F6935}" srcOrd="5" destOrd="0" presId="urn:microsoft.com/office/officeart/2018/5/layout/IconLeafLabelList"/>
    <dgm:cxn modelId="{2606CA1A-0BD7-4F55-9341-66B51DBC3B05}" type="presParOf" srcId="{36341368-B160-4C36-8499-714F6F3F312A}" destId="{F4F7CCA6-EAD7-4ECF-862B-ABFB1A7B092A}" srcOrd="6" destOrd="0" presId="urn:microsoft.com/office/officeart/2018/5/layout/IconLeafLabelList"/>
    <dgm:cxn modelId="{12195A35-2F00-49C2-81EC-ADBB8578D03C}" type="presParOf" srcId="{F4F7CCA6-EAD7-4ECF-862B-ABFB1A7B092A}" destId="{2DC906D2-803F-48B4-854B-2BE7DF39D341}" srcOrd="0" destOrd="0" presId="urn:microsoft.com/office/officeart/2018/5/layout/IconLeafLabelList"/>
    <dgm:cxn modelId="{E31C8F2C-61A3-42DC-BACA-68D8672E54ED}" type="presParOf" srcId="{F4F7CCA6-EAD7-4ECF-862B-ABFB1A7B092A}" destId="{BF245662-BA20-4D6B-84CC-C53D3DB1D2AA}" srcOrd="1" destOrd="0" presId="urn:microsoft.com/office/officeart/2018/5/layout/IconLeafLabelList"/>
    <dgm:cxn modelId="{97820EFF-709C-4862-9317-01726A8826B0}" type="presParOf" srcId="{F4F7CCA6-EAD7-4ECF-862B-ABFB1A7B092A}" destId="{FC9E5A30-9662-4B1C-8146-F1E66DB5246B}" srcOrd="2" destOrd="0" presId="urn:microsoft.com/office/officeart/2018/5/layout/IconLeafLabelList"/>
    <dgm:cxn modelId="{0F44876D-60E0-4822-872A-CE02B45904B7}" type="presParOf" srcId="{F4F7CCA6-EAD7-4ECF-862B-ABFB1A7B092A}" destId="{A44D5855-20BF-4C73-A708-2E597140B9CF}" srcOrd="3" destOrd="0" presId="urn:microsoft.com/office/officeart/2018/5/layout/IconLeafLabelList"/>
    <dgm:cxn modelId="{BCD77142-3486-436D-83F6-C71BD2906C0A}" type="presParOf" srcId="{36341368-B160-4C36-8499-714F6F3F312A}" destId="{625679C6-048B-47CA-A0A2-5A9BA17635E2}" srcOrd="7" destOrd="0" presId="urn:microsoft.com/office/officeart/2018/5/layout/IconLeafLabelList"/>
    <dgm:cxn modelId="{816561EE-9E20-4E31-8CA6-4966AB0292AE}" type="presParOf" srcId="{36341368-B160-4C36-8499-714F6F3F312A}" destId="{1C163998-7F80-43C5-942D-4DD9F02D1088}" srcOrd="8" destOrd="0" presId="urn:microsoft.com/office/officeart/2018/5/layout/IconLeafLabelList"/>
    <dgm:cxn modelId="{86B15364-2650-46D7-B6B8-5FDCE598C8E9}" type="presParOf" srcId="{1C163998-7F80-43C5-942D-4DD9F02D1088}" destId="{F3EAA4A6-739C-42FD-B9FA-CF618275A49B}" srcOrd="0" destOrd="0" presId="urn:microsoft.com/office/officeart/2018/5/layout/IconLeafLabelList"/>
    <dgm:cxn modelId="{89087778-3344-4ECA-A853-80447FE9D6A9}" type="presParOf" srcId="{1C163998-7F80-43C5-942D-4DD9F02D1088}" destId="{B7CA7A84-FF90-4224-9401-7100012C0EFE}" srcOrd="1" destOrd="0" presId="urn:microsoft.com/office/officeart/2018/5/layout/IconLeafLabelList"/>
    <dgm:cxn modelId="{A8F9E278-2DD7-47E2-807C-784FCAEB7702}" type="presParOf" srcId="{1C163998-7F80-43C5-942D-4DD9F02D1088}" destId="{68D09D17-EC09-465C-A698-2698DDD75460}" srcOrd="2" destOrd="0" presId="urn:microsoft.com/office/officeart/2018/5/layout/IconLeafLabelList"/>
    <dgm:cxn modelId="{BF79AFD1-717F-4D5F-802D-7970E6625354}" type="presParOf" srcId="{1C163998-7F80-43C5-942D-4DD9F02D1088}" destId="{7F50C858-6A4C-4073-A789-66DF82CC6C3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420304D-DAC9-4D40-83FA-85E53478402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D88F330-626F-4998-986C-1D1B8AA86F40}">
      <dgm:prSet/>
      <dgm:spPr/>
      <dgm:t>
        <a:bodyPr/>
        <a:lstStyle/>
        <a:p>
          <a:r>
            <a:rPr lang="en-US"/>
            <a:t>Collaboration enhances technical and soft skills.</a:t>
          </a:r>
        </a:p>
      </dgm:t>
    </dgm:pt>
    <dgm:pt modelId="{58958F42-20BE-4105-BB57-EAAAABC4FD70}" type="parTrans" cxnId="{369241DD-CFFA-4199-857A-96B7825CCB35}">
      <dgm:prSet/>
      <dgm:spPr/>
      <dgm:t>
        <a:bodyPr/>
        <a:lstStyle/>
        <a:p>
          <a:endParaRPr lang="en-US"/>
        </a:p>
      </dgm:t>
    </dgm:pt>
    <dgm:pt modelId="{70C670BA-7FAD-477E-81F0-E26889400E8B}" type="sibTrans" cxnId="{369241DD-CFFA-4199-857A-96B7825CCB35}">
      <dgm:prSet/>
      <dgm:spPr/>
      <dgm:t>
        <a:bodyPr/>
        <a:lstStyle/>
        <a:p>
          <a:endParaRPr lang="en-US"/>
        </a:p>
      </dgm:t>
    </dgm:pt>
    <dgm:pt modelId="{BDD6F28D-E01F-4C2E-BE6B-40C35F543A4E}">
      <dgm:prSet/>
      <dgm:spPr/>
      <dgm:t>
        <a:bodyPr/>
        <a:lstStyle/>
        <a:p>
          <a:r>
            <a:rPr lang="en-US"/>
            <a:t>Inclusive teamwork promotes growth and confidence for all members.</a:t>
          </a:r>
        </a:p>
      </dgm:t>
    </dgm:pt>
    <dgm:pt modelId="{9FFB007C-3ECA-4D7D-A4BC-E5ABBDCC8E80}" type="parTrans" cxnId="{CC0F1FBD-5035-4A53-9983-2E1AC211B077}">
      <dgm:prSet/>
      <dgm:spPr/>
      <dgm:t>
        <a:bodyPr/>
        <a:lstStyle/>
        <a:p>
          <a:endParaRPr lang="en-US"/>
        </a:p>
      </dgm:t>
    </dgm:pt>
    <dgm:pt modelId="{365C2635-349C-4CBB-A630-7EC3B31BB9E2}" type="sibTrans" cxnId="{CC0F1FBD-5035-4A53-9983-2E1AC211B077}">
      <dgm:prSet/>
      <dgm:spPr/>
      <dgm:t>
        <a:bodyPr/>
        <a:lstStyle/>
        <a:p>
          <a:endParaRPr lang="en-US"/>
        </a:p>
      </dgm:t>
    </dgm:pt>
    <dgm:pt modelId="{1AFF929D-3F87-4171-BA7C-22BD11FD311D}">
      <dgm:prSet/>
      <dgm:spPr/>
      <dgm:t>
        <a:bodyPr/>
        <a:lstStyle/>
        <a:p>
          <a:r>
            <a:rPr lang="en-US"/>
            <a:t>Constructive, respectful feedback is key to continuous improvement.</a:t>
          </a:r>
        </a:p>
      </dgm:t>
    </dgm:pt>
    <dgm:pt modelId="{1A2CC303-E92F-49C5-A7CB-57DB29A8C0C6}" type="parTrans" cxnId="{E416A14F-16B4-4E73-B703-E92520BFA907}">
      <dgm:prSet/>
      <dgm:spPr/>
      <dgm:t>
        <a:bodyPr/>
        <a:lstStyle/>
        <a:p>
          <a:endParaRPr lang="en-US"/>
        </a:p>
      </dgm:t>
    </dgm:pt>
    <dgm:pt modelId="{1181B442-2B13-415E-B568-EB56F26B0BC9}" type="sibTrans" cxnId="{E416A14F-16B4-4E73-B703-E92520BFA907}">
      <dgm:prSet/>
      <dgm:spPr/>
      <dgm:t>
        <a:bodyPr/>
        <a:lstStyle/>
        <a:p>
          <a:endParaRPr lang="en-US"/>
        </a:p>
      </dgm:t>
    </dgm:pt>
    <dgm:pt modelId="{0980D062-6E45-4C70-B290-46D74CD88DCB}">
      <dgm:prSet/>
      <dgm:spPr/>
      <dgm:t>
        <a:bodyPr/>
        <a:lstStyle/>
        <a:p>
          <a:r>
            <a:rPr lang="en-US"/>
            <a:t>Encourage ongoing collaboration and learning beyond the classroom!</a:t>
          </a:r>
        </a:p>
      </dgm:t>
    </dgm:pt>
    <dgm:pt modelId="{0C45F0AC-DEDF-4645-BD41-775C08CE0C59}" type="parTrans" cxnId="{A20EC06E-6859-4E82-A4DC-3793D71DE16C}">
      <dgm:prSet/>
      <dgm:spPr/>
      <dgm:t>
        <a:bodyPr/>
        <a:lstStyle/>
        <a:p>
          <a:endParaRPr lang="en-US"/>
        </a:p>
      </dgm:t>
    </dgm:pt>
    <dgm:pt modelId="{5A67C938-58DA-4747-8530-EBEEC37E6CA7}" type="sibTrans" cxnId="{A20EC06E-6859-4E82-A4DC-3793D71DE16C}">
      <dgm:prSet/>
      <dgm:spPr/>
      <dgm:t>
        <a:bodyPr/>
        <a:lstStyle/>
        <a:p>
          <a:endParaRPr lang="en-US"/>
        </a:p>
      </dgm:t>
    </dgm:pt>
    <dgm:pt modelId="{A94B200F-6156-4281-BD92-A48B81E3D59F}" type="pres">
      <dgm:prSet presAssocID="{5420304D-DAC9-4D40-83FA-85E534784024}" presName="linear" presStyleCnt="0">
        <dgm:presLayoutVars>
          <dgm:animLvl val="lvl"/>
          <dgm:resizeHandles val="exact"/>
        </dgm:presLayoutVars>
      </dgm:prSet>
      <dgm:spPr/>
    </dgm:pt>
    <dgm:pt modelId="{97B3A927-FCAE-4969-8048-E44E0C661E87}" type="pres">
      <dgm:prSet presAssocID="{7D88F330-626F-4998-986C-1D1B8AA86F4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E4D3534-5EFF-4008-8A06-39C41C8C4966}" type="pres">
      <dgm:prSet presAssocID="{70C670BA-7FAD-477E-81F0-E26889400E8B}" presName="spacer" presStyleCnt="0"/>
      <dgm:spPr/>
    </dgm:pt>
    <dgm:pt modelId="{46D84A69-5FEE-4151-9DAF-DE1372638A01}" type="pres">
      <dgm:prSet presAssocID="{BDD6F28D-E01F-4C2E-BE6B-40C35F543A4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73D3156-CE58-421D-A5BB-A085ABBB5EA4}" type="pres">
      <dgm:prSet presAssocID="{365C2635-349C-4CBB-A630-7EC3B31BB9E2}" presName="spacer" presStyleCnt="0"/>
      <dgm:spPr/>
    </dgm:pt>
    <dgm:pt modelId="{1E7A9143-C2DE-43FF-A189-6D2884FCF129}" type="pres">
      <dgm:prSet presAssocID="{1AFF929D-3F87-4171-BA7C-22BD11FD311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74155C1-0044-4E0C-BB19-908364402F4C}" type="pres">
      <dgm:prSet presAssocID="{1181B442-2B13-415E-B568-EB56F26B0BC9}" presName="spacer" presStyleCnt="0"/>
      <dgm:spPr/>
    </dgm:pt>
    <dgm:pt modelId="{61C8331E-F3C7-4FD9-AB0A-52390A9EC65B}" type="pres">
      <dgm:prSet presAssocID="{0980D062-6E45-4C70-B290-46D74CD88DC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2DC4538-A2F6-4C27-B21F-11950D3FD48D}" type="presOf" srcId="{7D88F330-626F-4998-986C-1D1B8AA86F40}" destId="{97B3A927-FCAE-4969-8048-E44E0C661E87}" srcOrd="0" destOrd="0" presId="urn:microsoft.com/office/officeart/2005/8/layout/vList2"/>
    <dgm:cxn modelId="{330A5865-81BD-4D7C-8244-9249346E4E7A}" type="presOf" srcId="{5420304D-DAC9-4D40-83FA-85E534784024}" destId="{A94B200F-6156-4281-BD92-A48B81E3D59F}" srcOrd="0" destOrd="0" presId="urn:microsoft.com/office/officeart/2005/8/layout/vList2"/>
    <dgm:cxn modelId="{A20EC06E-6859-4E82-A4DC-3793D71DE16C}" srcId="{5420304D-DAC9-4D40-83FA-85E534784024}" destId="{0980D062-6E45-4C70-B290-46D74CD88DCB}" srcOrd="3" destOrd="0" parTransId="{0C45F0AC-DEDF-4645-BD41-775C08CE0C59}" sibTransId="{5A67C938-58DA-4747-8530-EBEEC37E6CA7}"/>
    <dgm:cxn modelId="{E416A14F-16B4-4E73-B703-E92520BFA907}" srcId="{5420304D-DAC9-4D40-83FA-85E534784024}" destId="{1AFF929D-3F87-4171-BA7C-22BD11FD311D}" srcOrd="2" destOrd="0" parTransId="{1A2CC303-E92F-49C5-A7CB-57DB29A8C0C6}" sibTransId="{1181B442-2B13-415E-B568-EB56F26B0BC9}"/>
    <dgm:cxn modelId="{5ED6089A-96F1-46C5-B71D-2D8536895ABF}" type="presOf" srcId="{BDD6F28D-E01F-4C2E-BE6B-40C35F543A4E}" destId="{46D84A69-5FEE-4151-9DAF-DE1372638A01}" srcOrd="0" destOrd="0" presId="urn:microsoft.com/office/officeart/2005/8/layout/vList2"/>
    <dgm:cxn modelId="{14C9ADBB-0228-4DD6-9474-2F7389F09283}" type="presOf" srcId="{0980D062-6E45-4C70-B290-46D74CD88DCB}" destId="{61C8331E-F3C7-4FD9-AB0A-52390A9EC65B}" srcOrd="0" destOrd="0" presId="urn:microsoft.com/office/officeart/2005/8/layout/vList2"/>
    <dgm:cxn modelId="{CC0F1FBD-5035-4A53-9983-2E1AC211B077}" srcId="{5420304D-DAC9-4D40-83FA-85E534784024}" destId="{BDD6F28D-E01F-4C2E-BE6B-40C35F543A4E}" srcOrd="1" destOrd="0" parTransId="{9FFB007C-3ECA-4D7D-A4BC-E5ABBDCC8E80}" sibTransId="{365C2635-349C-4CBB-A630-7EC3B31BB9E2}"/>
    <dgm:cxn modelId="{699729D9-ABF8-470E-9550-C8E2A8E0E4A5}" type="presOf" srcId="{1AFF929D-3F87-4171-BA7C-22BD11FD311D}" destId="{1E7A9143-C2DE-43FF-A189-6D2884FCF129}" srcOrd="0" destOrd="0" presId="urn:microsoft.com/office/officeart/2005/8/layout/vList2"/>
    <dgm:cxn modelId="{369241DD-CFFA-4199-857A-96B7825CCB35}" srcId="{5420304D-DAC9-4D40-83FA-85E534784024}" destId="{7D88F330-626F-4998-986C-1D1B8AA86F40}" srcOrd="0" destOrd="0" parTransId="{58958F42-20BE-4105-BB57-EAAAABC4FD70}" sibTransId="{70C670BA-7FAD-477E-81F0-E26889400E8B}"/>
    <dgm:cxn modelId="{CB34D99D-658D-4362-BD05-B036B23CF0E1}" type="presParOf" srcId="{A94B200F-6156-4281-BD92-A48B81E3D59F}" destId="{97B3A927-FCAE-4969-8048-E44E0C661E87}" srcOrd="0" destOrd="0" presId="urn:microsoft.com/office/officeart/2005/8/layout/vList2"/>
    <dgm:cxn modelId="{BDA7E3E4-6272-455F-890B-10B8C7259BBF}" type="presParOf" srcId="{A94B200F-6156-4281-BD92-A48B81E3D59F}" destId="{DE4D3534-5EFF-4008-8A06-39C41C8C4966}" srcOrd="1" destOrd="0" presId="urn:microsoft.com/office/officeart/2005/8/layout/vList2"/>
    <dgm:cxn modelId="{9A2B37E2-BE22-4192-9099-1AF10DBB1161}" type="presParOf" srcId="{A94B200F-6156-4281-BD92-A48B81E3D59F}" destId="{46D84A69-5FEE-4151-9DAF-DE1372638A01}" srcOrd="2" destOrd="0" presId="urn:microsoft.com/office/officeart/2005/8/layout/vList2"/>
    <dgm:cxn modelId="{96AA0166-CD4F-40AF-94D1-553999BE7DAE}" type="presParOf" srcId="{A94B200F-6156-4281-BD92-A48B81E3D59F}" destId="{573D3156-CE58-421D-A5BB-A085ABBB5EA4}" srcOrd="3" destOrd="0" presId="urn:microsoft.com/office/officeart/2005/8/layout/vList2"/>
    <dgm:cxn modelId="{2B1330FA-8730-4B49-8984-F703281EA84C}" type="presParOf" srcId="{A94B200F-6156-4281-BD92-A48B81E3D59F}" destId="{1E7A9143-C2DE-43FF-A189-6D2884FCF129}" srcOrd="4" destOrd="0" presId="urn:microsoft.com/office/officeart/2005/8/layout/vList2"/>
    <dgm:cxn modelId="{5C002E8C-ACE0-40DC-A57F-2BD09B643F83}" type="presParOf" srcId="{A94B200F-6156-4281-BD92-A48B81E3D59F}" destId="{B74155C1-0044-4E0C-BB19-908364402F4C}" srcOrd="5" destOrd="0" presId="urn:microsoft.com/office/officeart/2005/8/layout/vList2"/>
    <dgm:cxn modelId="{797045C7-5C12-4A5A-9444-BC5BD4573746}" type="presParOf" srcId="{A94B200F-6156-4281-BD92-A48B81E3D59F}" destId="{61C8331E-F3C7-4FD9-AB0A-52390A9EC65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BF4A29-5439-44C6-B432-D1DBB0E36A0D}">
      <dsp:nvSpPr>
        <dsp:cNvPr id="0" name=""/>
        <dsp:cNvSpPr/>
      </dsp:nvSpPr>
      <dsp:spPr>
        <a:xfrm>
          <a:off x="715233" y="1717911"/>
          <a:ext cx="767812" cy="767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440A58-2878-48CF-BBB5-0F7CD0804FBF}">
      <dsp:nvSpPr>
        <dsp:cNvPr id="0" name=""/>
        <dsp:cNvSpPr/>
      </dsp:nvSpPr>
      <dsp:spPr>
        <a:xfrm>
          <a:off x="2264" y="2613425"/>
          <a:ext cx="2193750" cy="8705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Collaboration in Data Science enhances:</a:t>
          </a:r>
        </a:p>
      </dsp:txBody>
      <dsp:txXfrm>
        <a:off x="2264" y="2613425"/>
        <a:ext cx="2193750" cy="870537"/>
      </dsp:txXfrm>
    </dsp:sp>
    <dsp:sp modelId="{9285C783-DDD9-43CB-8820-71204C004E6D}">
      <dsp:nvSpPr>
        <dsp:cNvPr id="0" name=""/>
        <dsp:cNvSpPr/>
      </dsp:nvSpPr>
      <dsp:spPr>
        <a:xfrm>
          <a:off x="2264" y="3543358"/>
          <a:ext cx="2193750" cy="1144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Problem-solving through diverse perspectives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Hands-on experience with real-world data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Development of teamwork and communication skills</a:t>
          </a:r>
        </a:p>
      </dsp:txBody>
      <dsp:txXfrm>
        <a:off x="2264" y="3543358"/>
        <a:ext cx="2193750" cy="1144343"/>
      </dsp:txXfrm>
    </dsp:sp>
    <dsp:sp modelId="{D5175C7A-6BAD-4AD4-B793-4578F0A97B7E}">
      <dsp:nvSpPr>
        <dsp:cNvPr id="0" name=""/>
        <dsp:cNvSpPr/>
      </dsp:nvSpPr>
      <dsp:spPr>
        <a:xfrm>
          <a:off x="3292889" y="1717911"/>
          <a:ext cx="767812" cy="767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7A3722-2C6E-4E43-BC69-DC11D72503EA}">
      <dsp:nvSpPr>
        <dsp:cNvPr id="0" name=""/>
        <dsp:cNvSpPr/>
      </dsp:nvSpPr>
      <dsp:spPr>
        <a:xfrm>
          <a:off x="2579920" y="2613425"/>
          <a:ext cx="2193750" cy="8705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This presentation covers how to organize and foster weekly collaboration among Masters and PhD students.</a:t>
          </a:r>
        </a:p>
      </dsp:txBody>
      <dsp:txXfrm>
        <a:off x="2579920" y="2613425"/>
        <a:ext cx="2193750" cy="870537"/>
      </dsp:txXfrm>
    </dsp:sp>
    <dsp:sp modelId="{623E98EE-272E-40BA-84A0-E6BD5C0227DA}">
      <dsp:nvSpPr>
        <dsp:cNvPr id="0" name=""/>
        <dsp:cNvSpPr/>
      </dsp:nvSpPr>
      <dsp:spPr>
        <a:xfrm>
          <a:off x="2579920" y="3543358"/>
          <a:ext cx="2193750" cy="1144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F1C296-69E6-481D-92F7-5D6CB8B0F360}">
      <dsp:nvSpPr>
        <dsp:cNvPr id="0" name=""/>
        <dsp:cNvSpPr/>
      </dsp:nvSpPr>
      <dsp:spPr>
        <a:xfrm>
          <a:off x="449464" y="473714"/>
          <a:ext cx="1324915" cy="1324915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73A31F-8191-4B2A-8E26-E47E3EC5892C}">
      <dsp:nvSpPr>
        <dsp:cNvPr id="0" name=""/>
        <dsp:cNvSpPr/>
      </dsp:nvSpPr>
      <dsp:spPr>
        <a:xfrm>
          <a:off x="731823" y="756072"/>
          <a:ext cx="760197" cy="7601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73E400-D849-4200-875E-60777CB36D31}">
      <dsp:nvSpPr>
        <dsp:cNvPr id="0" name=""/>
        <dsp:cNvSpPr/>
      </dsp:nvSpPr>
      <dsp:spPr>
        <a:xfrm>
          <a:off x="25926" y="2211307"/>
          <a:ext cx="217199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Define weekly project tasks: problem framing, data collection, modeling.</a:t>
          </a:r>
        </a:p>
      </dsp:txBody>
      <dsp:txXfrm>
        <a:off x="25926" y="2211307"/>
        <a:ext cx="2171991" cy="720000"/>
      </dsp:txXfrm>
    </dsp:sp>
    <dsp:sp modelId="{A1E7F28A-4A4F-4626-9867-F76C85C6155F}">
      <dsp:nvSpPr>
        <dsp:cNvPr id="0" name=""/>
        <dsp:cNvSpPr/>
      </dsp:nvSpPr>
      <dsp:spPr>
        <a:xfrm>
          <a:off x="3001555" y="473714"/>
          <a:ext cx="1324915" cy="1324915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16256C-C6BF-4751-B4DE-64079FC02966}">
      <dsp:nvSpPr>
        <dsp:cNvPr id="0" name=""/>
        <dsp:cNvSpPr/>
      </dsp:nvSpPr>
      <dsp:spPr>
        <a:xfrm>
          <a:off x="3283914" y="756072"/>
          <a:ext cx="760197" cy="76019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A24ECD-B2BC-4EE0-BD40-579F3452A2A6}">
      <dsp:nvSpPr>
        <dsp:cNvPr id="0" name=""/>
        <dsp:cNvSpPr/>
      </dsp:nvSpPr>
      <dsp:spPr>
        <a:xfrm>
          <a:off x="2578016" y="2211307"/>
          <a:ext cx="217199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Assign team members different roles to ensure balanced learning.</a:t>
          </a:r>
        </a:p>
      </dsp:txBody>
      <dsp:txXfrm>
        <a:off x="2578016" y="2211307"/>
        <a:ext cx="2171991" cy="720000"/>
      </dsp:txXfrm>
    </dsp:sp>
    <dsp:sp modelId="{8645EB92-BC36-4F83-9A91-A39597A29C69}">
      <dsp:nvSpPr>
        <dsp:cNvPr id="0" name=""/>
        <dsp:cNvSpPr/>
      </dsp:nvSpPr>
      <dsp:spPr>
        <a:xfrm>
          <a:off x="449464" y="3474305"/>
          <a:ext cx="1324915" cy="1324915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62E87D-87B0-4036-BD3B-9362E9D463AF}">
      <dsp:nvSpPr>
        <dsp:cNvPr id="0" name=""/>
        <dsp:cNvSpPr/>
      </dsp:nvSpPr>
      <dsp:spPr>
        <a:xfrm>
          <a:off x="731823" y="3756664"/>
          <a:ext cx="760197" cy="76019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CB12A2-B514-4274-BEDC-3598D5A1A8CC}">
      <dsp:nvSpPr>
        <dsp:cNvPr id="0" name=""/>
        <dsp:cNvSpPr/>
      </dsp:nvSpPr>
      <dsp:spPr>
        <a:xfrm>
          <a:off x="25926" y="5211898"/>
          <a:ext cx="217199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Rotate topics based on team interests (use surveys/voting).</a:t>
          </a:r>
        </a:p>
      </dsp:txBody>
      <dsp:txXfrm>
        <a:off x="25926" y="5211898"/>
        <a:ext cx="2171991" cy="720000"/>
      </dsp:txXfrm>
    </dsp:sp>
    <dsp:sp modelId="{BB3AE091-35C5-4D8B-A2DE-414DCDEC5A3E}">
      <dsp:nvSpPr>
        <dsp:cNvPr id="0" name=""/>
        <dsp:cNvSpPr/>
      </dsp:nvSpPr>
      <dsp:spPr>
        <a:xfrm>
          <a:off x="3001555" y="3474305"/>
          <a:ext cx="1324915" cy="1324915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1504DB-CA4B-4E1A-9E4B-437152B6D412}">
      <dsp:nvSpPr>
        <dsp:cNvPr id="0" name=""/>
        <dsp:cNvSpPr/>
      </dsp:nvSpPr>
      <dsp:spPr>
        <a:xfrm>
          <a:off x="3283914" y="3756664"/>
          <a:ext cx="760197" cy="76019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2A05A2-ED6B-44D4-8BB4-17E864F164AE}">
      <dsp:nvSpPr>
        <dsp:cNvPr id="0" name=""/>
        <dsp:cNvSpPr/>
      </dsp:nvSpPr>
      <dsp:spPr>
        <a:xfrm>
          <a:off x="2578016" y="5211898"/>
          <a:ext cx="217199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Use tools like GitHub, Google Colab, and Slack for collaboration.</a:t>
          </a:r>
        </a:p>
      </dsp:txBody>
      <dsp:txXfrm>
        <a:off x="2578016" y="5211898"/>
        <a:ext cx="2171991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7BCACF-DFDB-47ED-9414-2F55F8DE7671}">
      <dsp:nvSpPr>
        <dsp:cNvPr id="0" name=""/>
        <dsp:cNvSpPr/>
      </dsp:nvSpPr>
      <dsp:spPr>
        <a:xfrm>
          <a:off x="0" y="13842"/>
          <a:ext cx="4775935" cy="127570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Structured Feedback Channels:</a:t>
          </a:r>
        </a:p>
      </dsp:txBody>
      <dsp:txXfrm>
        <a:off x="62275" y="76117"/>
        <a:ext cx="4651385" cy="1151152"/>
      </dsp:txXfrm>
    </dsp:sp>
    <dsp:sp modelId="{E7FB6C2F-BE0A-4D0F-B8B4-6E0C4297349E}">
      <dsp:nvSpPr>
        <dsp:cNvPr id="0" name=""/>
        <dsp:cNvSpPr/>
      </dsp:nvSpPr>
      <dsp:spPr>
        <a:xfrm>
          <a:off x="0" y="1355784"/>
          <a:ext cx="4775935" cy="1275702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Create a professional and respectful feedback space (e.g., Google Doc, Slack).</a:t>
          </a:r>
        </a:p>
      </dsp:txBody>
      <dsp:txXfrm>
        <a:off x="62275" y="1418059"/>
        <a:ext cx="4651385" cy="1151152"/>
      </dsp:txXfrm>
    </dsp:sp>
    <dsp:sp modelId="{586485B6-4546-4683-9A98-CF37C96B0D21}">
      <dsp:nvSpPr>
        <dsp:cNvPr id="0" name=""/>
        <dsp:cNvSpPr/>
      </dsp:nvSpPr>
      <dsp:spPr>
        <a:xfrm>
          <a:off x="0" y="2697726"/>
          <a:ext cx="4775935" cy="1275702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Inclusivity and Confidence Building:</a:t>
          </a:r>
        </a:p>
      </dsp:txBody>
      <dsp:txXfrm>
        <a:off x="62275" y="2760001"/>
        <a:ext cx="4651385" cy="1151152"/>
      </dsp:txXfrm>
    </dsp:sp>
    <dsp:sp modelId="{91019794-589C-439C-AA18-C0A5CB96E5D2}">
      <dsp:nvSpPr>
        <dsp:cNvPr id="0" name=""/>
        <dsp:cNvSpPr/>
      </dsp:nvSpPr>
      <dsp:spPr>
        <a:xfrm>
          <a:off x="0" y="3973428"/>
          <a:ext cx="4775935" cy="1142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636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Rotate leadership roles to empower all members.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Use peer mentoring and celebrate contributions.</a:t>
          </a:r>
        </a:p>
      </dsp:txBody>
      <dsp:txXfrm>
        <a:off x="0" y="3973428"/>
        <a:ext cx="4775935" cy="1142640"/>
      </dsp:txXfrm>
    </dsp:sp>
    <dsp:sp modelId="{9C07AA55-E4AF-43BB-85D1-854F72C87E54}">
      <dsp:nvSpPr>
        <dsp:cNvPr id="0" name=""/>
        <dsp:cNvSpPr/>
      </dsp:nvSpPr>
      <dsp:spPr>
        <a:xfrm>
          <a:off x="0" y="5116068"/>
          <a:ext cx="4775935" cy="1275702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Use weekly surveys to gather anonymous feedback.</a:t>
          </a:r>
        </a:p>
      </dsp:txBody>
      <dsp:txXfrm>
        <a:off x="62275" y="5178343"/>
        <a:ext cx="4651385" cy="11511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844B99-2929-488F-96F7-4AFDA2D2EBE3}">
      <dsp:nvSpPr>
        <dsp:cNvPr id="0" name=""/>
        <dsp:cNvSpPr/>
      </dsp:nvSpPr>
      <dsp:spPr>
        <a:xfrm>
          <a:off x="0" y="3257"/>
          <a:ext cx="4988440" cy="152349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E1D987-D8AE-426D-AB42-C1CBA02ABCF8}">
      <dsp:nvSpPr>
        <dsp:cNvPr id="0" name=""/>
        <dsp:cNvSpPr/>
      </dsp:nvSpPr>
      <dsp:spPr>
        <a:xfrm>
          <a:off x="460858" y="346045"/>
          <a:ext cx="837924" cy="8379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77078A-2FD2-43FD-8155-BF0812EC2857}">
      <dsp:nvSpPr>
        <dsp:cNvPr id="0" name=""/>
        <dsp:cNvSpPr/>
      </dsp:nvSpPr>
      <dsp:spPr>
        <a:xfrm>
          <a:off x="1759641" y="3257"/>
          <a:ext cx="2244798" cy="1523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237" tIns="161237" rIns="161237" bIns="16123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Terri’s Approach to Team Assessments:</a:t>
          </a:r>
        </a:p>
      </dsp:txBody>
      <dsp:txXfrm>
        <a:off x="1759641" y="3257"/>
        <a:ext cx="2244798" cy="1523499"/>
      </dsp:txXfrm>
    </dsp:sp>
    <dsp:sp modelId="{16B0FC68-2233-491F-8070-5DF43893929D}">
      <dsp:nvSpPr>
        <dsp:cNvPr id="0" name=""/>
        <dsp:cNvSpPr/>
      </dsp:nvSpPr>
      <dsp:spPr>
        <a:xfrm>
          <a:off x="4004439" y="3257"/>
          <a:ext cx="982280" cy="1523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237" tIns="161237" rIns="161237" bIns="161237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Leverage Terri's techniques for gathering honest, respectful feedback.</a:t>
          </a:r>
        </a:p>
      </dsp:txBody>
      <dsp:txXfrm>
        <a:off x="4004439" y="3257"/>
        <a:ext cx="982280" cy="1523499"/>
      </dsp:txXfrm>
    </dsp:sp>
    <dsp:sp modelId="{321D8502-6821-4DCE-B1B0-848B5FBF9D1E}">
      <dsp:nvSpPr>
        <dsp:cNvPr id="0" name=""/>
        <dsp:cNvSpPr/>
      </dsp:nvSpPr>
      <dsp:spPr>
        <a:xfrm>
          <a:off x="0" y="1907632"/>
          <a:ext cx="4988440" cy="152349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8D99DA-799F-4836-A185-5A709498A18C}">
      <dsp:nvSpPr>
        <dsp:cNvPr id="0" name=""/>
        <dsp:cNvSpPr/>
      </dsp:nvSpPr>
      <dsp:spPr>
        <a:xfrm>
          <a:off x="460858" y="2250419"/>
          <a:ext cx="837924" cy="8379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26CA5-8821-4065-839F-2F66423C575F}">
      <dsp:nvSpPr>
        <dsp:cNvPr id="0" name=""/>
        <dsp:cNvSpPr/>
      </dsp:nvSpPr>
      <dsp:spPr>
        <a:xfrm>
          <a:off x="1759641" y="1907632"/>
          <a:ext cx="3227078" cy="1523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237" tIns="161237" rIns="161237" bIns="16123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Use Tools like Google Forms and SurveyMonkey for assessments.</a:t>
          </a:r>
        </a:p>
      </dsp:txBody>
      <dsp:txXfrm>
        <a:off x="1759641" y="1907632"/>
        <a:ext cx="3227078" cy="1523499"/>
      </dsp:txXfrm>
    </dsp:sp>
    <dsp:sp modelId="{BC487EC5-C692-47D8-A9D0-B2039ACBA9F1}">
      <dsp:nvSpPr>
        <dsp:cNvPr id="0" name=""/>
        <dsp:cNvSpPr/>
      </dsp:nvSpPr>
      <dsp:spPr>
        <a:xfrm>
          <a:off x="0" y="3812006"/>
          <a:ext cx="4988440" cy="152349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075D33-C689-49E0-BBAD-5C3E38DCC31B}">
      <dsp:nvSpPr>
        <dsp:cNvPr id="0" name=""/>
        <dsp:cNvSpPr/>
      </dsp:nvSpPr>
      <dsp:spPr>
        <a:xfrm>
          <a:off x="460858" y="4154794"/>
          <a:ext cx="837924" cy="83792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F78CBC-0252-4E4C-876F-F1B9D63915A7}">
      <dsp:nvSpPr>
        <dsp:cNvPr id="0" name=""/>
        <dsp:cNvSpPr/>
      </dsp:nvSpPr>
      <dsp:spPr>
        <a:xfrm>
          <a:off x="1759641" y="3812006"/>
          <a:ext cx="3227078" cy="1523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237" tIns="161237" rIns="161237" bIns="16123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Use quick pulse checks weekly to gauge group satisfaction and identify areas of improvement.</a:t>
          </a:r>
        </a:p>
      </dsp:txBody>
      <dsp:txXfrm>
        <a:off x="1759641" y="3812006"/>
        <a:ext cx="3227078" cy="15234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2F022D-A9F8-4C31-8889-37D76E1F4537}">
      <dsp:nvSpPr>
        <dsp:cNvPr id="0" name=""/>
        <dsp:cNvSpPr/>
      </dsp:nvSpPr>
      <dsp:spPr>
        <a:xfrm>
          <a:off x="994830" y="2884"/>
          <a:ext cx="952171" cy="952171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8821D9-E558-4689-B50D-1B44A1DF8EC7}">
      <dsp:nvSpPr>
        <dsp:cNvPr id="0" name=""/>
        <dsp:cNvSpPr/>
      </dsp:nvSpPr>
      <dsp:spPr>
        <a:xfrm>
          <a:off x="1197752" y="205806"/>
          <a:ext cx="546328" cy="5463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8ED6B3-7DA4-4527-81B5-C6AB4E629C57}">
      <dsp:nvSpPr>
        <dsp:cNvPr id="0" name=""/>
        <dsp:cNvSpPr/>
      </dsp:nvSpPr>
      <dsp:spPr>
        <a:xfrm>
          <a:off x="690447" y="1251634"/>
          <a:ext cx="1560937" cy="624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Week 1: Problem Framing &amp; Data Understanding</a:t>
          </a:r>
        </a:p>
      </dsp:txBody>
      <dsp:txXfrm>
        <a:off x="690447" y="1251634"/>
        <a:ext cx="1560937" cy="624375"/>
      </dsp:txXfrm>
    </dsp:sp>
    <dsp:sp modelId="{8E3363CF-56CC-4D88-9EF7-0C4BE85301D3}">
      <dsp:nvSpPr>
        <dsp:cNvPr id="0" name=""/>
        <dsp:cNvSpPr/>
      </dsp:nvSpPr>
      <dsp:spPr>
        <a:xfrm>
          <a:off x="2828932" y="2884"/>
          <a:ext cx="952171" cy="952171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EBBC91-EFFF-45CD-AB77-1BA0815323E2}">
      <dsp:nvSpPr>
        <dsp:cNvPr id="0" name=""/>
        <dsp:cNvSpPr/>
      </dsp:nvSpPr>
      <dsp:spPr>
        <a:xfrm>
          <a:off x="3031854" y="205806"/>
          <a:ext cx="546328" cy="5463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753DB0-AD7D-462F-BCEF-963E848AB8C2}">
      <dsp:nvSpPr>
        <dsp:cNvPr id="0" name=""/>
        <dsp:cNvSpPr/>
      </dsp:nvSpPr>
      <dsp:spPr>
        <a:xfrm>
          <a:off x="2524549" y="1251634"/>
          <a:ext cx="1560937" cy="624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Week 2: Exploratory Data Analysis &amp; Preprocessing</a:t>
          </a:r>
        </a:p>
      </dsp:txBody>
      <dsp:txXfrm>
        <a:off x="2524549" y="1251634"/>
        <a:ext cx="1560937" cy="624375"/>
      </dsp:txXfrm>
    </dsp:sp>
    <dsp:sp modelId="{3735E8B4-F6A5-4D43-ADBE-704458B826BD}">
      <dsp:nvSpPr>
        <dsp:cNvPr id="0" name=""/>
        <dsp:cNvSpPr/>
      </dsp:nvSpPr>
      <dsp:spPr>
        <a:xfrm>
          <a:off x="994830" y="2266244"/>
          <a:ext cx="952171" cy="952171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0DCA5A-0A15-4AC2-8A8E-C7068D97BD0E}">
      <dsp:nvSpPr>
        <dsp:cNvPr id="0" name=""/>
        <dsp:cNvSpPr/>
      </dsp:nvSpPr>
      <dsp:spPr>
        <a:xfrm>
          <a:off x="1197752" y="2469165"/>
          <a:ext cx="546328" cy="54632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AB3FED-8614-4154-8FEE-A836EF69A102}">
      <dsp:nvSpPr>
        <dsp:cNvPr id="0" name=""/>
        <dsp:cNvSpPr/>
      </dsp:nvSpPr>
      <dsp:spPr>
        <a:xfrm>
          <a:off x="690447" y="3514994"/>
          <a:ext cx="1560937" cy="624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Week 3: Model Building &amp; Feature Engineering</a:t>
          </a:r>
        </a:p>
      </dsp:txBody>
      <dsp:txXfrm>
        <a:off x="690447" y="3514994"/>
        <a:ext cx="1560937" cy="624375"/>
      </dsp:txXfrm>
    </dsp:sp>
    <dsp:sp modelId="{2DC906D2-803F-48B4-854B-2BE7DF39D341}">
      <dsp:nvSpPr>
        <dsp:cNvPr id="0" name=""/>
        <dsp:cNvSpPr/>
      </dsp:nvSpPr>
      <dsp:spPr>
        <a:xfrm>
          <a:off x="2828932" y="2266244"/>
          <a:ext cx="952171" cy="952171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245662-BA20-4D6B-84CC-C53D3DB1D2AA}">
      <dsp:nvSpPr>
        <dsp:cNvPr id="0" name=""/>
        <dsp:cNvSpPr/>
      </dsp:nvSpPr>
      <dsp:spPr>
        <a:xfrm>
          <a:off x="3031854" y="2469165"/>
          <a:ext cx="546328" cy="54632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4D5855-20BF-4C73-A708-2E597140B9CF}">
      <dsp:nvSpPr>
        <dsp:cNvPr id="0" name=""/>
        <dsp:cNvSpPr/>
      </dsp:nvSpPr>
      <dsp:spPr>
        <a:xfrm>
          <a:off x="2524549" y="3514994"/>
          <a:ext cx="1560937" cy="624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Week 4: Model Evaluation &amp; Reporting</a:t>
          </a:r>
        </a:p>
      </dsp:txBody>
      <dsp:txXfrm>
        <a:off x="2524549" y="3514994"/>
        <a:ext cx="1560937" cy="624375"/>
      </dsp:txXfrm>
    </dsp:sp>
    <dsp:sp modelId="{F3EAA4A6-739C-42FD-B9FA-CF618275A49B}">
      <dsp:nvSpPr>
        <dsp:cNvPr id="0" name=""/>
        <dsp:cNvSpPr/>
      </dsp:nvSpPr>
      <dsp:spPr>
        <a:xfrm>
          <a:off x="1911881" y="4529603"/>
          <a:ext cx="952171" cy="952171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A7A84-FF90-4224-9401-7100012C0EFE}">
      <dsp:nvSpPr>
        <dsp:cNvPr id="0" name=""/>
        <dsp:cNvSpPr/>
      </dsp:nvSpPr>
      <dsp:spPr>
        <a:xfrm>
          <a:off x="2114803" y="4732525"/>
          <a:ext cx="546328" cy="54632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50C858-6A4C-4073-A789-66DF82CC6C30}">
      <dsp:nvSpPr>
        <dsp:cNvPr id="0" name=""/>
        <dsp:cNvSpPr/>
      </dsp:nvSpPr>
      <dsp:spPr>
        <a:xfrm>
          <a:off x="1607498" y="5778353"/>
          <a:ext cx="1560937" cy="624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Include reflective surveys after each week for assessment and improvement.</a:t>
          </a:r>
        </a:p>
      </dsp:txBody>
      <dsp:txXfrm>
        <a:off x="1607498" y="5778353"/>
        <a:ext cx="1560937" cy="62437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3A927-FCAE-4969-8048-E44E0C661E87}">
      <dsp:nvSpPr>
        <dsp:cNvPr id="0" name=""/>
        <dsp:cNvSpPr/>
      </dsp:nvSpPr>
      <dsp:spPr>
        <a:xfrm>
          <a:off x="0" y="65372"/>
          <a:ext cx="4775935" cy="151039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Collaboration enhances technical and soft skills.</a:t>
          </a:r>
        </a:p>
      </dsp:txBody>
      <dsp:txXfrm>
        <a:off x="73731" y="139103"/>
        <a:ext cx="4628473" cy="1362934"/>
      </dsp:txXfrm>
    </dsp:sp>
    <dsp:sp modelId="{46D84A69-5FEE-4151-9DAF-DE1372638A01}">
      <dsp:nvSpPr>
        <dsp:cNvPr id="0" name=""/>
        <dsp:cNvSpPr/>
      </dsp:nvSpPr>
      <dsp:spPr>
        <a:xfrm>
          <a:off x="0" y="1653529"/>
          <a:ext cx="4775935" cy="1510396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Inclusive teamwork promotes growth and confidence for all members.</a:t>
          </a:r>
        </a:p>
      </dsp:txBody>
      <dsp:txXfrm>
        <a:off x="73731" y="1727260"/>
        <a:ext cx="4628473" cy="1362934"/>
      </dsp:txXfrm>
    </dsp:sp>
    <dsp:sp modelId="{1E7A9143-C2DE-43FF-A189-6D2884FCF129}">
      <dsp:nvSpPr>
        <dsp:cNvPr id="0" name=""/>
        <dsp:cNvSpPr/>
      </dsp:nvSpPr>
      <dsp:spPr>
        <a:xfrm>
          <a:off x="0" y="3241686"/>
          <a:ext cx="4775935" cy="1510396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Constructive, respectful feedback is key to continuous improvement.</a:t>
          </a:r>
        </a:p>
      </dsp:txBody>
      <dsp:txXfrm>
        <a:off x="73731" y="3315417"/>
        <a:ext cx="4628473" cy="1362934"/>
      </dsp:txXfrm>
    </dsp:sp>
    <dsp:sp modelId="{61C8331E-F3C7-4FD9-AB0A-52390A9EC65B}">
      <dsp:nvSpPr>
        <dsp:cNvPr id="0" name=""/>
        <dsp:cNvSpPr/>
      </dsp:nvSpPr>
      <dsp:spPr>
        <a:xfrm>
          <a:off x="0" y="4829843"/>
          <a:ext cx="4775935" cy="1510396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Encourage ongoing collaboration and learning beyond the classroom!</a:t>
          </a:r>
        </a:p>
      </dsp:txBody>
      <dsp:txXfrm>
        <a:off x="73731" y="4903574"/>
        <a:ext cx="4628473" cy="13629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7ACA06-CE87-4F3B-87F2-75B5860939B1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4C5F7C-8764-4EC6-B5B4-A32B8669F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163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4C5F7C-8764-4EC6-B5B4-A32B8669FD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195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People Planning">
            <a:extLst>
              <a:ext uri="{FF2B5EF4-FFF2-40B4-BE49-F238E27FC236}">
                <a16:creationId xmlns:a16="http://schemas.microsoft.com/office/drawing/2014/main" id="{3B1C0541-F70E-05D9-FBC1-5D0E557DA6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6516" r="8269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299" y="554845"/>
            <a:ext cx="7992669" cy="3902673"/>
          </a:xfrm>
        </p:spPr>
        <p:txBody>
          <a:bodyPr anchor="t">
            <a:normAutofit/>
          </a:bodyPr>
          <a:lstStyle/>
          <a:p>
            <a:pPr algn="l"/>
            <a:r>
              <a:rPr lang="en-US" sz="4500">
                <a:solidFill>
                  <a:srgbClr val="FFFFFF"/>
                </a:solidFill>
              </a:rPr>
              <a:t>Creating Weekly Collaborative Data Science Projects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285" y="4704862"/>
            <a:ext cx="9143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642" y="4718033"/>
            <a:ext cx="8008722" cy="1175039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By ChatGTP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With Help from Tim Larson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530289" cy="6858000"/>
            <a:chOff x="651279" y="598259"/>
            <a:chExt cx="10889442" cy="5680742"/>
          </a:xfrm>
        </p:grpSpPr>
        <p:sp>
          <p:nvSpPr>
            <p:cNvPr id="29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2636433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3300">
                <a:solidFill>
                  <a:schemeClr val="bg1"/>
                </a:solidFill>
              </a:rPr>
              <a:t>Introduction: The Importance of Collaboration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2949A32-E28D-216D-A9EC-C45A050D66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0336507"/>
              </p:ext>
            </p:extLst>
          </p:nvPr>
        </p:nvGraphicFramePr>
        <p:xfrm>
          <a:off x="3739414" y="231006"/>
          <a:ext cx="4775935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4E46027-12EC-F6EC-3502-99824746CA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8362" y="944170"/>
            <a:ext cx="8644986" cy="481492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676400"/>
            <a:ext cx="2857500" cy="3505200"/>
          </a:xfrm>
        </p:spPr>
        <p:txBody>
          <a:bodyPr anchor="t">
            <a:normAutofit/>
          </a:bodyPr>
          <a:lstStyle/>
          <a:p>
            <a:r>
              <a:rPr lang="en-US" sz="3500"/>
              <a:t>Objective of Weekly Collaborative 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3" y="1676400"/>
            <a:ext cx="4229097" cy="35052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100">
                <a:solidFill>
                  <a:schemeClr val="tx1">
                    <a:alpha val="55000"/>
                  </a:schemeClr>
                </a:solidFill>
              </a:rPr>
              <a:t>Key Objectives:</a:t>
            </a:r>
          </a:p>
          <a:p>
            <a:pPr lvl="1">
              <a:lnSpc>
                <a:spcPct val="90000"/>
              </a:lnSpc>
            </a:pPr>
            <a:r>
              <a:rPr lang="en-US" sz="2100">
                <a:solidFill>
                  <a:schemeClr val="tx1">
                    <a:alpha val="55000"/>
                  </a:schemeClr>
                </a:solidFill>
              </a:rPr>
              <a:t>Solve real-world data problems</a:t>
            </a:r>
          </a:p>
          <a:p>
            <a:pPr lvl="1">
              <a:lnSpc>
                <a:spcPct val="90000"/>
              </a:lnSpc>
            </a:pPr>
            <a:r>
              <a:rPr lang="en-US" sz="2100">
                <a:solidFill>
                  <a:schemeClr val="tx1">
                    <a:alpha val="55000"/>
                  </a:schemeClr>
                </a:solidFill>
              </a:rPr>
              <a:t>Practice data science tools and techniques</a:t>
            </a:r>
          </a:p>
          <a:p>
            <a:pPr lvl="1">
              <a:lnSpc>
                <a:spcPct val="90000"/>
              </a:lnSpc>
            </a:pPr>
            <a:r>
              <a:rPr lang="en-US" sz="2100">
                <a:solidFill>
                  <a:schemeClr val="tx1">
                    <a:alpha val="55000"/>
                  </a:schemeClr>
                </a:solidFill>
              </a:rPr>
              <a:t>Foster an inclusive environment for collaboration and growth</a:t>
            </a:r>
          </a:p>
          <a:p>
            <a:pPr lvl="1">
              <a:lnSpc>
                <a:spcPct val="90000"/>
              </a:lnSpc>
            </a:pPr>
            <a:r>
              <a:rPr lang="en-US" sz="2100">
                <a:solidFill>
                  <a:schemeClr val="tx1">
                    <a:alpha val="55000"/>
                  </a:schemeClr>
                </a:solidFill>
              </a:rPr>
              <a:t>Develop both technical and soft skills.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53028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2636433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4200">
                <a:solidFill>
                  <a:schemeClr val="bg1"/>
                </a:solidFill>
              </a:rPr>
              <a:t>How to Organize Weekly Projects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1B2423-EFEC-EA70-F85E-76B10A415B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5057305"/>
              </p:ext>
            </p:extLst>
          </p:nvPr>
        </p:nvGraphicFramePr>
        <p:xfrm>
          <a:off x="3739414" y="231006"/>
          <a:ext cx="4775935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53028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2636433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3300">
                <a:solidFill>
                  <a:schemeClr val="bg1"/>
                </a:solidFill>
              </a:rPr>
              <a:t>Team Dynamics and Group Management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CB5168A-2472-A5DB-7319-0E18B38CA0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872502"/>
              </p:ext>
            </p:extLst>
          </p:nvPr>
        </p:nvGraphicFramePr>
        <p:xfrm>
          <a:off x="3739414" y="231006"/>
          <a:ext cx="4775935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DED6BC-9A3E-48D4-AD7C-A56D63F5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B6E033A-DB2E-49B8-B600-B38E0C280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9926" y="1371600"/>
            <a:ext cx="3396984" cy="3589977"/>
          </a:xfrm>
          <a:custGeom>
            <a:avLst/>
            <a:gdLst>
              <a:gd name="connsiteX0" fmla="*/ 5462602 w 5470628"/>
              <a:gd name="connsiteY0" fmla="*/ 1413608 h 3193741"/>
              <a:gd name="connsiteX1" fmla="*/ 5465724 w 5470628"/>
              <a:gd name="connsiteY1" fmla="*/ 1421881 h 3193741"/>
              <a:gd name="connsiteX2" fmla="*/ 5465025 w 5470628"/>
              <a:gd name="connsiteY2" fmla="*/ 1466556 h 3193741"/>
              <a:gd name="connsiteX3" fmla="*/ 5463208 w 5470628"/>
              <a:gd name="connsiteY3" fmla="*/ 1466226 h 3193741"/>
              <a:gd name="connsiteX4" fmla="*/ 5463242 w 5470628"/>
              <a:gd name="connsiteY4" fmla="*/ 1451866 h 3193741"/>
              <a:gd name="connsiteX5" fmla="*/ 5462894 w 5470628"/>
              <a:gd name="connsiteY5" fmla="*/ 1423194 h 3193741"/>
              <a:gd name="connsiteX6" fmla="*/ 5461417 w 5470628"/>
              <a:gd name="connsiteY6" fmla="*/ 1391849 h 3193741"/>
              <a:gd name="connsiteX7" fmla="*/ 5462246 w 5470628"/>
              <a:gd name="connsiteY7" fmla="*/ 1401944 h 3193741"/>
              <a:gd name="connsiteX8" fmla="*/ 5462602 w 5470628"/>
              <a:gd name="connsiteY8" fmla="*/ 1413608 h 3193741"/>
              <a:gd name="connsiteX9" fmla="*/ 5459078 w 5470628"/>
              <a:gd name="connsiteY9" fmla="*/ 1404268 h 3193741"/>
              <a:gd name="connsiteX10" fmla="*/ 5460137 w 5470628"/>
              <a:gd name="connsiteY10" fmla="*/ 1393780 h 3193741"/>
              <a:gd name="connsiteX11" fmla="*/ 5461417 w 5470628"/>
              <a:gd name="connsiteY11" fmla="*/ 1391849 h 3193741"/>
              <a:gd name="connsiteX12" fmla="*/ 614271 w 5470628"/>
              <a:gd name="connsiteY12" fmla="*/ 1052206 h 3193741"/>
              <a:gd name="connsiteX13" fmla="*/ 611497 w 5470628"/>
              <a:gd name="connsiteY13" fmla="*/ 1055389 h 3193741"/>
              <a:gd name="connsiteX14" fmla="*/ 630277 w 5470628"/>
              <a:gd name="connsiteY14" fmla="*/ 1065215 h 3193741"/>
              <a:gd name="connsiteX15" fmla="*/ 651856 w 5470628"/>
              <a:gd name="connsiteY15" fmla="*/ 1067584 h 3193741"/>
              <a:gd name="connsiteX16" fmla="*/ 614271 w 5470628"/>
              <a:gd name="connsiteY16" fmla="*/ 1052206 h 3193741"/>
              <a:gd name="connsiteX17" fmla="*/ 810628 w 5470628"/>
              <a:gd name="connsiteY17" fmla="*/ 695550 h 3193741"/>
              <a:gd name="connsiteX18" fmla="*/ 1033084 w 5470628"/>
              <a:gd name="connsiteY18" fmla="*/ 791270 h 3193741"/>
              <a:gd name="connsiteX19" fmla="*/ 1036153 w 5470628"/>
              <a:gd name="connsiteY19" fmla="*/ 788050 h 3193741"/>
              <a:gd name="connsiteX20" fmla="*/ 810628 w 5470628"/>
              <a:gd name="connsiteY20" fmla="*/ 695550 h 3193741"/>
              <a:gd name="connsiteX21" fmla="*/ 4850908 w 5470628"/>
              <a:gd name="connsiteY21" fmla="*/ 727 h 3193741"/>
              <a:gd name="connsiteX22" fmla="*/ 4858584 w 5470628"/>
              <a:gd name="connsiteY22" fmla="*/ 13795 h 3193741"/>
              <a:gd name="connsiteX23" fmla="*/ 4843408 w 5470628"/>
              <a:gd name="connsiteY23" fmla="*/ 37224 h 3193741"/>
              <a:gd name="connsiteX24" fmla="*/ 4871062 w 5470628"/>
              <a:gd name="connsiteY24" fmla="*/ 78954 h 3193741"/>
              <a:gd name="connsiteX25" fmla="*/ 4989038 w 5470628"/>
              <a:gd name="connsiteY25" fmla="*/ 66799 h 3193741"/>
              <a:gd name="connsiteX26" fmla="*/ 5002636 w 5470628"/>
              <a:gd name="connsiteY26" fmla="*/ 79388 h 3193741"/>
              <a:gd name="connsiteX27" fmla="*/ 5008332 w 5470628"/>
              <a:gd name="connsiteY27" fmla="*/ 140859 h 3193741"/>
              <a:gd name="connsiteX28" fmla="*/ 5014326 w 5470628"/>
              <a:gd name="connsiteY28" fmla="*/ 155555 h 3193741"/>
              <a:gd name="connsiteX29" fmla="*/ 5030704 w 5470628"/>
              <a:gd name="connsiteY29" fmla="*/ 221190 h 3193741"/>
              <a:gd name="connsiteX30" fmla="*/ 5097262 w 5470628"/>
              <a:gd name="connsiteY30" fmla="*/ 317759 h 3193741"/>
              <a:gd name="connsiteX31" fmla="*/ 5165084 w 5470628"/>
              <a:gd name="connsiteY31" fmla="*/ 373367 h 3193741"/>
              <a:gd name="connsiteX32" fmla="*/ 5174137 w 5470628"/>
              <a:gd name="connsiteY32" fmla="*/ 389353 h 3193741"/>
              <a:gd name="connsiteX33" fmla="*/ 5192507 w 5470628"/>
              <a:gd name="connsiteY33" fmla="*/ 453561 h 3193741"/>
              <a:gd name="connsiteX34" fmla="*/ 5187160 w 5470628"/>
              <a:gd name="connsiteY34" fmla="*/ 467732 h 3193741"/>
              <a:gd name="connsiteX35" fmla="*/ 5160106 w 5470628"/>
              <a:gd name="connsiteY35" fmla="*/ 486904 h 3193741"/>
              <a:gd name="connsiteX36" fmla="*/ 5138948 w 5470628"/>
              <a:gd name="connsiteY36" fmla="*/ 528614 h 3193741"/>
              <a:gd name="connsiteX37" fmla="*/ 5097016 w 5470628"/>
              <a:gd name="connsiteY37" fmla="*/ 589923 h 3193741"/>
              <a:gd name="connsiteX38" fmla="*/ 5075869 w 5470628"/>
              <a:gd name="connsiteY38" fmla="*/ 608381 h 3193741"/>
              <a:gd name="connsiteX39" fmla="*/ 5093172 w 5470628"/>
              <a:gd name="connsiteY39" fmla="*/ 618385 h 3193741"/>
              <a:gd name="connsiteX40" fmla="*/ 5153518 w 5470628"/>
              <a:gd name="connsiteY40" fmla="*/ 687474 h 3193741"/>
              <a:gd name="connsiteX41" fmla="*/ 5074984 w 5470628"/>
              <a:gd name="connsiteY41" fmla="*/ 776941 h 3193741"/>
              <a:gd name="connsiteX42" fmla="*/ 5033348 w 5470628"/>
              <a:gd name="connsiteY42" fmla="*/ 805473 h 3193741"/>
              <a:gd name="connsiteX43" fmla="*/ 5116847 w 5470628"/>
              <a:gd name="connsiteY43" fmla="*/ 803426 h 3193741"/>
              <a:gd name="connsiteX44" fmla="*/ 5147902 w 5470628"/>
              <a:gd name="connsiteY44" fmla="*/ 833118 h 3193741"/>
              <a:gd name="connsiteX45" fmla="*/ 5161665 w 5470628"/>
              <a:gd name="connsiteY45" fmla="*/ 848297 h 3193741"/>
              <a:gd name="connsiteX46" fmla="*/ 5246520 w 5470628"/>
              <a:gd name="connsiteY46" fmla="*/ 942412 h 3193741"/>
              <a:gd name="connsiteX47" fmla="*/ 5235368 w 5470628"/>
              <a:gd name="connsiteY47" fmla="*/ 972946 h 3193741"/>
              <a:gd name="connsiteX48" fmla="*/ 5113739 w 5470628"/>
              <a:gd name="connsiteY48" fmla="*/ 1128845 h 3193741"/>
              <a:gd name="connsiteX49" fmla="*/ 5255034 w 5470628"/>
              <a:gd name="connsiteY49" fmla="*/ 1151117 h 3193741"/>
              <a:gd name="connsiteX50" fmla="*/ 5267513 w 5470628"/>
              <a:gd name="connsiteY50" fmla="*/ 1216275 h 3193741"/>
              <a:gd name="connsiteX51" fmla="*/ 5343113 w 5470628"/>
              <a:gd name="connsiteY51" fmla="*/ 1281854 h 3193741"/>
              <a:gd name="connsiteX52" fmla="*/ 5452014 w 5470628"/>
              <a:gd name="connsiteY52" fmla="*/ 1385543 h 3193741"/>
              <a:gd name="connsiteX53" fmla="*/ 5459078 w 5470628"/>
              <a:gd name="connsiteY53" fmla="*/ 1404268 h 3193741"/>
              <a:gd name="connsiteX54" fmla="*/ 5458838 w 5470628"/>
              <a:gd name="connsiteY54" fmla="*/ 1406644 h 3193741"/>
              <a:gd name="connsiteX55" fmla="*/ 5455752 w 5470628"/>
              <a:gd name="connsiteY55" fmla="*/ 1450751 h 3193741"/>
              <a:gd name="connsiteX56" fmla="*/ 5454594 w 5470628"/>
              <a:gd name="connsiteY56" fmla="*/ 1464662 h 3193741"/>
              <a:gd name="connsiteX57" fmla="*/ 5447215 w 5470628"/>
              <a:gd name="connsiteY57" fmla="*/ 1463321 h 3193741"/>
              <a:gd name="connsiteX58" fmla="*/ 5433934 w 5470628"/>
              <a:gd name="connsiteY58" fmla="*/ 1458428 h 3193741"/>
              <a:gd name="connsiteX59" fmla="*/ 5424276 w 5470628"/>
              <a:gd name="connsiteY59" fmla="*/ 1477014 h 3193741"/>
              <a:gd name="connsiteX60" fmla="*/ 5444628 w 5470628"/>
              <a:gd name="connsiteY60" fmla="*/ 1511562 h 3193741"/>
              <a:gd name="connsiteX61" fmla="*/ 5453752 w 5470628"/>
              <a:gd name="connsiteY61" fmla="*/ 1474786 h 3193741"/>
              <a:gd name="connsiteX62" fmla="*/ 5454594 w 5470628"/>
              <a:gd name="connsiteY62" fmla="*/ 1464662 h 3193741"/>
              <a:gd name="connsiteX63" fmla="*/ 5463208 w 5470628"/>
              <a:gd name="connsiteY63" fmla="*/ 1466226 h 3193741"/>
              <a:gd name="connsiteX64" fmla="*/ 5463164 w 5470628"/>
              <a:gd name="connsiteY64" fmla="*/ 1484226 h 3193741"/>
              <a:gd name="connsiteX65" fmla="*/ 5456160 w 5470628"/>
              <a:gd name="connsiteY65" fmla="*/ 1575885 h 3193741"/>
              <a:gd name="connsiteX66" fmla="*/ 5345636 w 5470628"/>
              <a:gd name="connsiteY66" fmla="*/ 1714543 h 3193741"/>
              <a:gd name="connsiteX67" fmla="*/ 5251319 w 5470628"/>
              <a:gd name="connsiteY67" fmla="*/ 1775792 h 3193741"/>
              <a:gd name="connsiteX68" fmla="*/ 5043512 w 5470628"/>
              <a:gd name="connsiteY68" fmla="*/ 2027305 h 3193741"/>
              <a:gd name="connsiteX69" fmla="*/ 4978144 w 5470628"/>
              <a:gd name="connsiteY69" fmla="*/ 2108535 h 3193741"/>
              <a:gd name="connsiteX70" fmla="*/ 5031476 w 5470628"/>
              <a:gd name="connsiteY70" fmla="*/ 2128173 h 3193741"/>
              <a:gd name="connsiteX71" fmla="*/ 4937389 w 5470628"/>
              <a:gd name="connsiteY71" fmla="*/ 2216441 h 3193741"/>
              <a:gd name="connsiteX72" fmla="*/ 4826122 w 5470628"/>
              <a:gd name="connsiteY72" fmla="*/ 2315331 h 3193741"/>
              <a:gd name="connsiteX73" fmla="*/ 2544647 w 5470628"/>
              <a:gd name="connsiteY73" fmla="*/ 3190975 h 3193741"/>
              <a:gd name="connsiteX74" fmla="*/ 1328257 w 5470628"/>
              <a:gd name="connsiteY74" fmla="*/ 3153006 h 3193741"/>
              <a:gd name="connsiteX75" fmla="*/ 977943 w 5470628"/>
              <a:gd name="connsiteY75" fmla="*/ 3082502 h 3193741"/>
              <a:gd name="connsiteX76" fmla="*/ 854473 w 5470628"/>
              <a:gd name="connsiteY76" fmla="*/ 2994250 h 3193741"/>
              <a:gd name="connsiteX77" fmla="*/ 811593 w 5470628"/>
              <a:gd name="connsiteY77" fmla="*/ 2970498 h 3193741"/>
              <a:gd name="connsiteX78" fmla="*/ 707024 w 5470628"/>
              <a:gd name="connsiteY78" fmla="*/ 2945439 h 3193741"/>
              <a:gd name="connsiteX79" fmla="*/ 523487 w 5470628"/>
              <a:gd name="connsiteY79" fmla="*/ 2886053 h 3193741"/>
              <a:gd name="connsiteX80" fmla="*/ 587884 w 5470628"/>
              <a:gd name="connsiteY80" fmla="*/ 2859746 h 3193741"/>
              <a:gd name="connsiteX81" fmla="*/ 779426 w 5470628"/>
              <a:gd name="connsiteY81" fmla="*/ 2885897 h 3193741"/>
              <a:gd name="connsiteX82" fmla="*/ 917288 w 5470628"/>
              <a:gd name="connsiteY82" fmla="*/ 2882248 h 3193741"/>
              <a:gd name="connsiteX83" fmla="*/ 718684 w 5470628"/>
              <a:gd name="connsiteY83" fmla="*/ 2819941 h 3193741"/>
              <a:gd name="connsiteX84" fmla="*/ 524650 w 5470628"/>
              <a:gd name="connsiteY84" fmla="*/ 2731220 h 3193741"/>
              <a:gd name="connsiteX85" fmla="*/ 670138 w 5470628"/>
              <a:gd name="connsiteY85" fmla="*/ 2735189 h 3193741"/>
              <a:gd name="connsiteX86" fmla="*/ 675382 w 5470628"/>
              <a:gd name="connsiteY86" fmla="*/ 2719369 h 3193741"/>
              <a:gd name="connsiteX87" fmla="*/ 542021 w 5470628"/>
              <a:gd name="connsiteY87" fmla="*/ 2601946 h 3193741"/>
              <a:gd name="connsiteX88" fmla="*/ 476895 w 5470628"/>
              <a:gd name="connsiteY88" fmla="*/ 2555976 h 3193741"/>
              <a:gd name="connsiteX89" fmla="*/ 188751 w 5470628"/>
              <a:gd name="connsiteY89" fmla="*/ 2428830 h 3193741"/>
              <a:gd name="connsiteX90" fmla="*/ 456762 w 5470628"/>
              <a:gd name="connsiteY90" fmla="*/ 2468731 h 3193741"/>
              <a:gd name="connsiteX91" fmla="*/ 174514 w 5470628"/>
              <a:gd name="connsiteY91" fmla="*/ 2345378 h 3193741"/>
              <a:gd name="connsiteX92" fmla="*/ 38827 w 5470628"/>
              <a:gd name="connsiteY92" fmla="*/ 2303685 h 3193741"/>
              <a:gd name="connsiteX93" fmla="*/ 3281 w 5470628"/>
              <a:gd name="connsiteY93" fmla="*/ 2273587 h 3193741"/>
              <a:gd name="connsiteX94" fmla="*/ 61590 w 5470628"/>
              <a:gd name="connsiteY94" fmla="*/ 2259170 h 3193741"/>
              <a:gd name="connsiteX95" fmla="*/ 242291 w 5470628"/>
              <a:gd name="connsiteY95" fmla="*/ 2250569 h 3193741"/>
              <a:gd name="connsiteX96" fmla="*/ 13205 w 5470628"/>
              <a:gd name="connsiteY96" fmla="*/ 2172263 h 3193741"/>
              <a:gd name="connsiteX97" fmla="*/ 180810 w 5470628"/>
              <a:gd name="connsiteY97" fmla="*/ 2168333 h 3193741"/>
              <a:gd name="connsiteX98" fmla="*/ 226020 w 5470628"/>
              <a:gd name="connsiteY98" fmla="*/ 2121100 h 3193741"/>
              <a:gd name="connsiteX99" fmla="*/ 299145 w 5470628"/>
              <a:gd name="connsiteY99" fmla="*/ 2044862 h 3193741"/>
              <a:gd name="connsiteX100" fmla="*/ 350236 w 5470628"/>
              <a:gd name="connsiteY100" fmla="*/ 2001187 h 3193741"/>
              <a:gd name="connsiteX101" fmla="*/ 365223 w 5470628"/>
              <a:gd name="connsiteY101" fmla="*/ 1881218 h 3193741"/>
              <a:gd name="connsiteX102" fmla="*/ 310707 w 5470628"/>
              <a:gd name="connsiteY102" fmla="*/ 1758752 h 3193741"/>
              <a:gd name="connsiteX103" fmla="*/ 181659 w 5470628"/>
              <a:gd name="connsiteY103" fmla="*/ 1709137 h 3193741"/>
              <a:gd name="connsiteX104" fmla="*/ 213063 w 5470628"/>
              <a:gd name="connsiteY104" fmla="*/ 1632021 h 3193741"/>
              <a:gd name="connsiteX105" fmla="*/ 481390 w 5470628"/>
              <a:gd name="connsiteY105" fmla="*/ 1644125 h 3193741"/>
              <a:gd name="connsiteX106" fmla="*/ 68930 w 5470628"/>
              <a:gd name="connsiteY106" fmla="*/ 1457537 h 3193741"/>
              <a:gd name="connsiteX107" fmla="*/ 135138 w 5470628"/>
              <a:gd name="connsiteY107" fmla="*/ 1440976 h 3193741"/>
              <a:gd name="connsiteX108" fmla="*/ 131611 w 5470628"/>
              <a:gd name="connsiteY108" fmla="*/ 1427642 h 3193741"/>
              <a:gd name="connsiteX109" fmla="*/ 130443 w 5470628"/>
              <a:gd name="connsiteY109" fmla="*/ 1343795 h 3193741"/>
              <a:gd name="connsiteX110" fmla="*/ 138930 w 5470628"/>
              <a:gd name="connsiteY110" fmla="*/ 1304094 h 3193741"/>
              <a:gd name="connsiteX111" fmla="*/ 118409 w 5470628"/>
              <a:gd name="connsiteY111" fmla="*/ 1262212 h 3193741"/>
              <a:gd name="connsiteX112" fmla="*/ 421410 w 5470628"/>
              <a:gd name="connsiteY112" fmla="*/ 1304757 h 3193741"/>
              <a:gd name="connsiteX113" fmla="*/ 655702 w 5470628"/>
              <a:gd name="connsiteY113" fmla="*/ 1291801 h 3193741"/>
              <a:gd name="connsiteX114" fmla="*/ 648299 w 5470628"/>
              <a:gd name="connsiteY114" fmla="*/ 1287715 h 3193741"/>
              <a:gd name="connsiteX115" fmla="*/ 531027 w 5470628"/>
              <a:gd name="connsiteY115" fmla="*/ 1193967 h 3193741"/>
              <a:gd name="connsiteX116" fmla="*/ 526433 w 5470628"/>
              <a:gd name="connsiteY116" fmla="*/ 1191913 h 3193741"/>
              <a:gd name="connsiteX117" fmla="*/ 504666 w 5470628"/>
              <a:gd name="connsiteY117" fmla="*/ 1177230 h 3193741"/>
              <a:gd name="connsiteX118" fmla="*/ 482307 w 5470628"/>
              <a:gd name="connsiteY118" fmla="*/ 1162618 h 3193741"/>
              <a:gd name="connsiteX119" fmla="*/ 479029 w 5470628"/>
              <a:gd name="connsiteY119" fmla="*/ 1162540 h 3193741"/>
              <a:gd name="connsiteX120" fmla="*/ 447663 w 5470628"/>
              <a:gd name="connsiteY120" fmla="*/ 1132649 h 3193741"/>
              <a:gd name="connsiteX121" fmla="*/ 438547 w 5470628"/>
              <a:gd name="connsiteY121" fmla="*/ 1110977 h 3193741"/>
              <a:gd name="connsiteX122" fmla="*/ 405343 w 5470628"/>
              <a:gd name="connsiteY122" fmla="*/ 1089612 h 3193741"/>
              <a:gd name="connsiteX123" fmla="*/ 371373 w 5470628"/>
              <a:gd name="connsiteY123" fmla="*/ 1070238 h 3193741"/>
              <a:gd name="connsiteX124" fmla="*/ 290358 w 5470628"/>
              <a:gd name="connsiteY124" fmla="*/ 1059884 h 3193741"/>
              <a:gd name="connsiteX125" fmla="*/ 235140 w 5470628"/>
              <a:gd name="connsiteY125" fmla="*/ 1029322 h 3193741"/>
              <a:gd name="connsiteX126" fmla="*/ 300494 w 5470628"/>
              <a:gd name="connsiteY126" fmla="*/ 1032083 h 3193741"/>
              <a:gd name="connsiteX127" fmla="*/ 239661 w 5470628"/>
              <a:gd name="connsiteY127" fmla="*/ 997457 h 3193741"/>
              <a:gd name="connsiteX128" fmla="*/ 204788 w 5470628"/>
              <a:gd name="connsiteY128" fmla="*/ 959211 h 3193741"/>
              <a:gd name="connsiteX129" fmla="*/ 207583 w 5470628"/>
              <a:gd name="connsiteY129" fmla="*/ 947009 h 3193741"/>
              <a:gd name="connsiteX130" fmla="*/ 223061 w 5470628"/>
              <a:gd name="connsiteY130" fmla="*/ 947033 h 3193741"/>
              <a:gd name="connsiteX131" fmla="*/ 280015 w 5470628"/>
              <a:gd name="connsiteY131" fmla="*/ 972164 h 3193741"/>
              <a:gd name="connsiteX132" fmla="*/ 353948 w 5470628"/>
              <a:gd name="connsiteY132" fmla="*/ 1006865 h 3193741"/>
              <a:gd name="connsiteX133" fmla="*/ 240466 w 5470628"/>
              <a:gd name="connsiteY133" fmla="*/ 939943 h 3193741"/>
              <a:gd name="connsiteX134" fmla="*/ 158812 w 5470628"/>
              <a:gd name="connsiteY134" fmla="*/ 891467 h 3193741"/>
              <a:gd name="connsiteX135" fmla="*/ 139551 w 5470628"/>
              <a:gd name="connsiteY135" fmla="*/ 855364 h 3193741"/>
              <a:gd name="connsiteX136" fmla="*/ 145731 w 5470628"/>
              <a:gd name="connsiteY136" fmla="*/ 844888 h 3193741"/>
              <a:gd name="connsiteX137" fmla="*/ 158154 w 5470628"/>
              <a:gd name="connsiteY137" fmla="*/ 848366 h 3193741"/>
              <a:gd name="connsiteX138" fmla="*/ 169370 w 5470628"/>
              <a:gd name="connsiteY138" fmla="*/ 856260 h 3193741"/>
              <a:gd name="connsiteX139" fmla="*/ 288295 w 5470628"/>
              <a:gd name="connsiteY139" fmla="*/ 915169 h 3193741"/>
              <a:gd name="connsiteX140" fmla="*/ 462694 w 5470628"/>
              <a:gd name="connsiteY140" fmla="*/ 994643 h 3193741"/>
              <a:gd name="connsiteX141" fmla="*/ 531910 w 5470628"/>
              <a:gd name="connsiteY141" fmla="*/ 1006664 h 3193741"/>
              <a:gd name="connsiteX142" fmla="*/ 333940 w 5470628"/>
              <a:gd name="connsiteY142" fmla="*/ 893507 h 3193741"/>
              <a:gd name="connsiteX143" fmla="*/ 181443 w 5470628"/>
              <a:gd name="connsiteY143" fmla="*/ 746608 h 3193741"/>
              <a:gd name="connsiteX144" fmla="*/ 162678 w 5470628"/>
              <a:gd name="connsiteY144" fmla="*/ 737018 h 3193741"/>
              <a:gd name="connsiteX145" fmla="*/ 156307 w 5470628"/>
              <a:gd name="connsiteY145" fmla="*/ 730435 h 3193741"/>
              <a:gd name="connsiteX146" fmla="*/ 117227 w 5470628"/>
              <a:gd name="connsiteY146" fmla="*/ 677515 h 3193741"/>
              <a:gd name="connsiteX147" fmla="*/ 113655 w 5470628"/>
              <a:gd name="connsiteY147" fmla="*/ 663474 h 3193741"/>
              <a:gd name="connsiteX148" fmla="*/ 115226 w 5470628"/>
              <a:gd name="connsiteY148" fmla="*/ 636712 h 3193741"/>
              <a:gd name="connsiteX149" fmla="*/ 105067 w 5470628"/>
              <a:gd name="connsiteY149" fmla="*/ 622046 h 3193741"/>
              <a:gd name="connsiteX150" fmla="*/ 104113 w 5470628"/>
              <a:gd name="connsiteY150" fmla="*/ 611722 h 3193741"/>
              <a:gd name="connsiteX151" fmla="*/ 118895 w 5470628"/>
              <a:gd name="connsiteY151" fmla="*/ 610169 h 3193741"/>
              <a:gd name="connsiteX152" fmla="*/ 163095 w 5470628"/>
              <a:gd name="connsiteY152" fmla="*/ 640642 h 3193741"/>
              <a:gd name="connsiteX153" fmla="*/ 185766 w 5470628"/>
              <a:gd name="connsiteY153" fmla="*/ 641454 h 3193741"/>
              <a:gd name="connsiteX154" fmla="*/ 212892 w 5470628"/>
              <a:gd name="connsiteY154" fmla="*/ 637457 h 3193741"/>
              <a:gd name="connsiteX155" fmla="*/ 223932 w 5470628"/>
              <a:gd name="connsiteY155" fmla="*/ 647271 h 3193741"/>
              <a:gd name="connsiteX156" fmla="*/ 287167 w 5470628"/>
              <a:gd name="connsiteY156" fmla="*/ 691571 h 3193741"/>
              <a:gd name="connsiteX157" fmla="*/ 330380 w 5470628"/>
              <a:gd name="connsiteY157" fmla="*/ 692506 h 3193741"/>
              <a:gd name="connsiteX158" fmla="*/ 296172 w 5470628"/>
              <a:gd name="connsiteY158" fmla="*/ 688108 h 3193741"/>
              <a:gd name="connsiteX159" fmla="*/ 286974 w 5470628"/>
              <a:gd name="connsiteY159" fmla="*/ 674512 h 3193741"/>
              <a:gd name="connsiteX160" fmla="*/ 286166 w 5470628"/>
              <a:gd name="connsiteY160" fmla="*/ 661798 h 3193741"/>
              <a:gd name="connsiteX161" fmla="*/ 236268 w 5470628"/>
              <a:gd name="connsiteY161" fmla="*/ 635338 h 3193741"/>
              <a:gd name="connsiteX162" fmla="*/ 231734 w 5470628"/>
              <a:gd name="connsiteY162" fmla="*/ 634225 h 3193741"/>
              <a:gd name="connsiteX163" fmla="*/ 221253 w 5470628"/>
              <a:gd name="connsiteY163" fmla="*/ 623870 h 3193741"/>
              <a:gd name="connsiteX164" fmla="*/ 237564 w 5470628"/>
              <a:gd name="connsiteY164" fmla="*/ 613590 h 3193741"/>
              <a:gd name="connsiteX165" fmla="*/ 282259 w 5470628"/>
              <a:gd name="connsiteY165" fmla="*/ 619091 h 3193741"/>
              <a:gd name="connsiteX166" fmla="*/ 370630 w 5470628"/>
              <a:gd name="connsiteY166" fmla="*/ 665566 h 3193741"/>
              <a:gd name="connsiteX167" fmla="*/ 498017 w 5470628"/>
              <a:gd name="connsiteY167" fmla="*/ 740532 h 3193741"/>
              <a:gd name="connsiteX168" fmla="*/ 918036 w 5470628"/>
              <a:gd name="connsiteY168" fmla="*/ 924307 h 3193741"/>
              <a:gd name="connsiteX169" fmla="*/ 1079304 w 5470628"/>
              <a:gd name="connsiteY169" fmla="*/ 984494 h 3193741"/>
              <a:gd name="connsiteX170" fmla="*/ 1079935 w 5470628"/>
              <a:gd name="connsiteY170" fmla="*/ 980383 h 3193741"/>
              <a:gd name="connsiteX171" fmla="*/ 1079695 w 5470628"/>
              <a:gd name="connsiteY171" fmla="*/ 976616 h 3193741"/>
              <a:gd name="connsiteX172" fmla="*/ 966178 w 5470628"/>
              <a:gd name="connsiteY172" fmla="*/ 937219 h 3193741"/>
              <a:gd name="connsiteX173" fmla="*/ 720106 w 5470628"/>
              <a:gd name="connsiteY173" fmla="*/ 807112 h 3193741"/>
              <a:gd name="connsiteX174" fmla="*/ 698823 w 5470628"/>
              <a:gd name="connsiteY174" fmla="*/ 804708 h 3193741"/>
              <a:gd name="connsiteX175" fmla="*/ 664513 w 5470628"/>
              <a:gd name="connsiteY175" fmla="*/ 784663 h 3193741"/>
              <a:gd name="connsiteX176" fmla="*/ 660380 w 5470628"/>
              <a:gd name="connsiteY176" fmla="*/ 771165 h 3193741"/>
              <a:gd name="connsiteX177" fmla="*/ 584959 w 5470628"/>
              <a:gd name="connsiteY177" fmla="*/ 722409 h 3193741"/>
              <a:gd name="connsiteX178" fmla="*/ 435649 w 5470628"/>
              <a:gd name="connsiteY178" fmla="*/ 639659 h 3193741"/>
              <a:gd name="connsiteX179" fmla="*/ 404944 w 5470628"/>
              <a:gd name="connsiteY179" fmla="*/ 606128 h 3193741"/>
              <a:gd name="connsiteX180" fmla="*/ 408476 w 5470628"/>
              <a:gd name="connsiteY180" fmla="*/ 591466 h 3193741"/>
              <a:gd name="connsiteX181" fmla="*/ 425225 w 5470628"/>
              <a:gd name="connsiteY181" fmla="*/ 592759 h 3193741"/>
              <a:gd name="connsiteX182" fmla="*/ 487115 w 5470628"/>
              <a:gd name="connsiteY182" fmla="*/ 620614 h 3193741"/>
              <a:gd name="connsiteX183" fmla="*/ 550277 w 5470628"/>
              <a:gd name="connsiteY183" fmla="*/ 649738 h 3193741"/>
              <a:gd name="connsiteX184" fmla="*/ 544421 w 5470628"/>
              <a:gd name="connsiteY184" fmla="*/ 641907 h 3193741"/>
              <a:gd name="connsiteX185" fmla="*/ 431905 w 5470628"/>
              <a:gd name="connsiteY185" fmla="*/ 580799 h 3193741"/>
              <a:gd name="connsiteX186" fmla="*/ 351177 w 5470628"/>
              <a:gd name="connsiteY186" fmla="*/ 528177 h 3193741"/>
              <a:gd name="connsiteX187" fmla="*/ 339749 w 5470628"/>
              <a:gd name="connsiteY187" fmla="*/ 498244 h 3193741"/>
              <a:gd name="connsiteX188" fmla="*/ 346313 w 5470628"/>
              <a:gd name="connsiteY188" fmla="*/ 489145 h 3193741"/>
              <a:gd name="connsiteX189" fmla="*/ 356579 w 5470628"/>
              <a:gd name="connsiteY189" fmla="*/ 491460 h 3193741"/>
              <a:gd name="connsiteX190" fmla="*/ 371505 w 5470628"/>
              <a:gd name="connsiteY190" fmla="*/ 501516 h 3193741"/>
              <a:gd name="connsiteX191" fmla="*/ 476275 w 5470628"/>
              <a:gd name="connsiteY191" fmla="*/ 553122 h 3193741"/>
              <a:gd name="connsiteX192" fmla="*/ 649952 w 5470628"/>
              <a:gd name="connsiteY192" fmla="*/ 635294 h 3193741"/>
              <a:gd name="connsiteX193" fmla="*/ 727161 w 5470628"/>
              <a:gd name="connsiteY193" fmla="*/ 651328 h 3193741"/>
              <a:gd name="connsiteX194" fmla="*/ 722417 w 5470628"/>
              <a:gd name="connsiteY194" fmla="*/ 646921 h 3193741"/>
              <a:gd name="connsiteX195" fmla="*/ 546079 w 5470628"/>
              <a:gd name="connsiteY195" fmla="*/ 546328 h 3193741"/>
              <a:gd name="connsiteX196" fmla="*/ 378182 w 5470628"/>
              <a:gd name="connsiteY196" fmla="*/ 386585 h 3193741"/>
              <a:gd name="connsiteX197" fmla="*/ 370158 w 5470628"/>
              <a:gd name="connsiteY197" fmla="*/ 382100 h 3193741"/>
              <a:gd name="connsiteX198" fmla="*/ 357861 w 5470628"/>
              <a:gd name="connsiteY198" fmla="*/ 371252 h 3193741"/>
              <a:gd name="connsiteX199" fmla="*/ 331313 w 5470628"/>
              <a:gd name="connsiteY199" fmla="*/ 328203 h 3193741"/>
              <a:gd name="connsiteX200" fmla="*/ 319354 w 5470628"/>
              <a:gd name="connsiteY200" fmla="*/ 299282 h 3193741"/>
              <a:gd name="connsiteX201" fmla="*/ 319682 w 5470628"/>
              <a:gd name="connsiteY201" fmla="*/ 285719 h 3193741"/>
              <a:gd name="connsiteX202" fmla="*/ 306391 w 5470628"/>
              <a:gd name="connsiteY202" fmla="*/ 268585 h 3193741"/>
              <a:gd name="connsiteX203" fmla="*/ 303294 w 5470628"/>
              <a:gd name="connsiteY203" fmla="*/ 257334 h 3193741"/>
              <a:gd name="connsiteX204" fmla="*/ 319242 w 5470628"/>
              <a:gd name="connsiteY204" fmla="*/ 255403 h 3193741"/>
              <a:gd name="connsiteX205" fmla="*/ 364093 w 5470628"/>
              <a:gd name="connsiteY205" fmla="*/ 286745 h 3193741"/>
              <a:gd name="connsiteX206" fmla="*/ 385301 w 5470628"/>
              <a:gd name="connsiteY206" fmla="*/ 287973 h 3193741"/>
              <a:gd name="connsiteX207" fmla="*/ 417598 w 5470628"/>
              <a:gd name="connsiteY207" fmla="*/ 285722 h 3193741"/>
              <a:gd name="connsiteX208" fmla="*/ 440155 w 5470628"/>
              <a:gd name="connsiteY208" fmla="*/ 308139 h 3193741"/>
              <a:gd name="connsiteX209" fmla="*/ 534406 w 5470628"/>
              <a:gd name="connsiteY209" fmla="*/ 339430 h 3193741"/>
              <a:gd name="connsiteX210" fmla="*/ 495633 w 5470628"/>
              <a:gd name="connsiteY210" fmla="*/ 333450 h 3193741"/>
              <a:gd name="connsiteX211" fmla="*/ 486289 w 5470628"/>
              <a:gd name="connsiteY211" fmla="*/ 322243 h 3193741"/>
              <a:gd name="connsiteX212" fmla="*/ 484000 w 5470628"/>
              <a:gd name="connsiteY212" fmla="*/ 304964 h 3193741"/>
              <a:gd name="connsiteX213" fmla="*/ 436911 w 5470628"/>
              <a:gd name="connsiteY213" fmla="*/ 280536 h 3193741"/>
              <a:gd name="connsiteX214" fmla="*/ 426865 w 5470628"/>
              <a:gd name="connsiteY214" fmla="*/ 277007 h 3193741"/>
              <a:gd name="connsiteX215" fmla="*/ 420654 w 5470628"/>
              <a:gd name="connsiteY215" fmla="*/ 268269 h 3193741"/>
              <a:gd name="connsiteX216" fmla="*/ 432329 w 5470628"/>
              <a:gd name="connsiteY216" fmla="*/ 259975 h 3193741"/>
              <a:gd name="connsiteX217" fmla="*/ 447672 w 5470628"/>
              <a:gd name="connsiteY217" fmla="*/ 257879 h 3193741"/>
              <a:gd name="connsiteX218" fmla="*/ 502242 w 5470628"/>
              <a:gd name="connsiteY218" fmla="*/ 273572 h 3193741"/>
              <a:gd name="connsiteX219" fmla="*/ 659874 w 5470628"/>
              <a:gd name="connsiteY219" fmla="*/ 365516 h 3193741"/>
              <a:gd name="connsiteX220" fmla="*/ 829177 w 5470628"/>
              <a:gd name="connsiteY220" fmla="*/ 444421 h 3193741"/>
              <a:gd name="connsiteX221" fmla="*/ 1231903 w 5470628"/>
              <a:gd name="connsiteY221" fmla="*/ 613682 h 3193741"/>
              <a:gd name="connsiteX222" fmla="*/ 1911736 w 5470628"/>
              <a:gd name="connsiteY222" fmla="*/ 685084 h 3193741"/>
              <a:gd name="connsiteX223" fmla="*/ 2564313 w 5470628"/>
              <a:gd name="connsiteY223" fmla="*/ 632143 h 3193741"/>
              <a:gd name="connsiteX224" fmla="*/ 2657304 w 5470628"/>
              <a:gd name="connsiteY224" fmla="*/ 624913 h 3193741"/>
              <a:gd name="connsiteX225" fmla="*/ 4235818 w 5470628"/>
              <a:gd name="connsiteY225" fmla="*/ 259339 h 3193741"/>
              <a:gd name="connsiteX226" fmla="*/ 4460331 w 5470628"/>
              <a:gd name="connsiteY226" fmla="*/ 176864 h 3193741"/>
              <a:gd name="connsiteX227" fmla="*/ 4499578 w 5470628"/>
              <a:gd name="connsiteY227" fmla="*/ 186791 h 3193741"/>
              <a:gd name="connsiteX228" fmla="*/ 4514640 w 5470628"/>
              <a:gd name="connsiteY228" fmla="*/ 188841 h 3193741"/>
              <a:gd name="connsiteX229" fmla="*/ 4516523 w 5470628"/>
              <a:gd name="connsiteY229" fmla="*/ 189988 h 3193741"/>
              <a:gd name="connsiteX230" fmla="*/ 4518126 w 5470628"/>
              <a:gd name="connsiteY230" fmla="*/ 189316 h 3193741"/>
              <a:gd name="connsiteX231" fmla="*/ 4514640 w 5470628"/>
              <a:gd name="connsiteY231" fmla="*/ 188841 h 3193741"/>
              <a:gd name="connsiteX232" fmla="*/ 4511569 w 5470628"/>
              <a:gd name="connsiteY232" fmla="*/ 186970 h 3193741"/>
              <a:gd name="connsiteX233" fmla="*/ 4510888 w 5470628"/>
              <a:gd name="connsiteY233" fmla="*/ 180943 h 3193741"/>
              <a:gd name="connsiteX234" fmla="*/ 4531865 w 5470628"/>
              <a:gd name="connsiteY234" fmla="*/ 155151 h 3193741"/>
              <a:gd name="connsiteX235" fmla="*/ 4573441 w 5470628"/>
              <a:gd name="connsiteY235" fmla="*/ 139676 h 3193741"/>
              <a:gd name="connsiteX236" fmla="*/ 4594964 w 5470628"/>
              <a:gd name="connsiteY236" fmla="*/ 145847 h 3193741"/>
              <a:gd name="connsiteX237" fmla="*/ 4623059 w 5470628"/>
              <a:gd name="connsiteY237" fmla="*/ 152410 h 3193741"/>
              <a:gd name="connsiteX238" fmla="*/ 4748356 w 5470628"/>
              <a:gd name="connsiteY238" fmla="*/ 68192 h 3193741"/>
              <a:gd name="connsiteX239" fmla="*/ 4833812 w 5470628"/>
              <a:gd name="connsiteY239" fmla="*/ 8017 h 3193741"/>
              <a:gd name="connsiteX240" fmla="*/ 4850908 w 5470628"/>
              <a:gd name="connsiteY240" fmla="*/ 727 h 3193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5470628" h="3193741">
                <a:moveTo>
                  <a:pt x="5462602" y="1413608"/>
                </a:moveTo>
                <a:lnTo>
                  <a:pt x="5465724" y="1421881"/>
                </a:lnTo>
                <a:cubicBezTo>
                  <a:pt x="5472118" y="1444281"/>
                  <a:pt x="5472640" y="1461744"/>
                  <a:pt x="5465025" y="1466556"/>
                </a:cubicBezTo>
                <a:lnTo>
                  <a:pt x="5463208" y="1466226"/>
                </a:lnTo>
                <a:lnTo>
                  <a:pt x="5463242" y="1451866"/>
                </a:lnTo>
                <a:cubicBezTo>
                  <a:pt x="5463190" y="1441487"/>
                  <a:pt x="5463068" y="1431722"/>
                  <a:pt x="5462894" y="1423194"/>
                </a:cubicBezTo>
                <a:close/>
                <a:moveTo>
                  <a:pt x="5461417" y="1391849"/>
                </a:moveTo>
                <a:cubicBezTo>
                  <a:pt x="5461710" y="1392940"/>
                  <a:pt x="5461992" y="1396513"/>
                  <a:pt x="5462246" y="1401944"/>
                </a:cubicBezTo>
                <a:lnTo>
                  <a:pt x="5462602" y="1413608"/>
                </a:lnTo>
                <a:lnTo>
                  <a:pt x="5459078" y="1404268"/>
                </a:lnTo>
                <a:lnTo>
                  <a:pt x="5460137" y="1393780"/>
                </a:lnTo>
                <a:cubicBezTo>
                  <a:pt x="5460561" y="1391114"/>
                  <a:pt x="5460982" y="1390270"/>
                  <a:pt x="5461417" y="1391849"/>
                </a:cubicBezTo>
                <a:close/>
                <a:moveTo>
                  <a:pt x="614271" y="1052206"/>
                </a:moveTo>
                <a:cubicBezTo>
                  <a:pt x="613444" y="1053256"/>
                  <a:pt x="612323" y="1054339"/>
                  <a:pt x="611497" y="1055389"/>
                </a:cubicBezTo>
                <a:cubicBezTo>
                  <a:pt x="617673" y="1058912"/>
                  <a:pt x="624115" y="1061928"/>
                  <a:pt x="630277" y="1065215"/>
                </a:cubicBezTo>
                <a:cubicBezTo>
                  <a:pt x="637469" y="1066004"/>
                  <a:pt x="644958" y="1066759"/>
                  <a:pt x="651856" y="1067584"/>
                </a:cubicBezTo>
                <a:cubicBezTo>
                  <a:pt x="639327" y="1062458"/>
                  <a:pt x="626799" y="1057332"/>
                  <a:pt x="614271" y="1052206"/>
                </a:cubicBezTo>
                <a:close/>
                <a:moveTo>
                  <a:pt x="810628" y="695550"/>
                </a:moveTo>
                <a:cubicBezTo>
                  <a:pt x="873537" y="739416"/>
                  <a:pt x="951215" y="767494"/>
                  <a:pt x="1033084" y="791270"/>
                </a:cubicBezTo>
                <a:cubicBezTo>
                  <a:pt x="1034205" y="790184"/>
                  <a:pt x="1035031" y="789136"/>
                  <a:pt x="1036153" y="788050"/>
                </a:cubicBezTo>
                <a:cubicBezTo>
                  <a:pt x="960983" y="757296"/>
                  <a:pt x="885798" y="726306"/>
                  <a:pt x="810628" y="695550"/>
                </a:cubicBezTo>
                <a:close/>
                <a:moveTo>
                  <a:pt x="4850908" y="727"/>
                </a:moveTo>
                <a:cubicBezTo>
                  <a:pt x="4858191" y="2929"/>
                  <a:pt x="4860543" y="7152"/>
                  <a:pt x="4858584" y="13795"/>
                </a:cubicBezTo>
                <a:cubicBezTo>
                  <a:pt x="4855845" y="22194"/>
                  <a:pt x="4850092" y="30008"/>
                  <a:pt x="4843408" y="37224"/>
                </a:cubicBezTo>
                <a:cubicBezTo>
                  <a:pt x="4812232" y="71132"/>
                  <a:pt x="4827067" y="79774"/>
                  <a:pt x="4871062" y="78954"/>
                </a:cubicBezTo>
                <a:cubicBezTo>
                  <a:pt x="4910302" y="78234"/>
                  <a:pt x="4949507" y="72299"/>
                  <a:pt x="4989038" y="66799"/>
                </a:cubicBezTo>
                <a:cubicBezTo>
                  <a:pt x="5008500" y="63967"/>
                  <a:pt x="5009491" y="65509"/>
                  <a:pt x="5002636" y="79388"/>
                </a:cubicBezTo>
                <a:cubicBezTo>
                  <a:pt x="4991594" y="102315"/>
                  <a:pt x="4990844" y="123285"/>
                  <a:pt x="5008332" y="140859"/>
                </a:cubicBezTo>
                <a:cubicBezTo>
                  <a:pt x="5012456" y="144868"/>
                  <a:pt x="5015428" y="149491"/>
                  <a:pt x="5014326" y="155555"/>
                </a:cubicBezTo>
                <a:cubicBezTo>
                  <a:pt x="5009356" y="180357"/>
                  <a:pt x="5019874" y="200674"/>
                  <a:pt x="5030704" y="221190"/>
                </a:cubicBezTo>
                <a:cubicBezTo>
                  <a:pt x="5048958" y="255517"/>
                  <a:pt x="5072099" y="287116"/>
                  <a:pt x="5097262" y="317759"/>
                </a:cubicBezTo>
                <a:cubicBezTo>
                  <a:pt x="5115004" y="339336"/>
                  <a:pt x="5126222" y="365974"/>
                  <a:pt x="5165084" y="373367"/>
                </a:cubicBezTo>
                <a:cubicBezTo>
                  <a:pt x="5174420" y="375083"/>
                  <a:pt x="5177498" y="381353"/>
                  <a:pt x="5174137" y="389353"/>
                </a:cubicBezTo>
                <a:cubicBezTo>
                  <a:pt x="5163026" y="415847"/>
                  <a:pt x="5172067" y="436343"/>
                  <a:pt x="5192507" y="453561"/>
                </a:cubicBezTo>
                <a:cubicBezTo>
                  <a:pt x="5199734" y="459565"/>
                  <a:pt x="5197020" y="463690"/>
                  <a:pt x="5187160" y="467732"/>
                </a:cubicBezTo>
                <a:cubicBezTo>
                  <a:pt x="5175836" y="472188"/>
                  <a:pt x="5167025" y="478711"/>
                  <a:pt x="5160106" y="486904"/>
                </a:cubicBezTo>
                <a:cubicBezTo>
                  <a:pt x="5148744" y="500143"/>
                  <a:pt x="5143396" y="514315"/>
                  <a:pt x="5138948" y="528614"/>
                </a:cubicBezTo>
                <a:cubicBezTo>
                  <a:pt x="5132042" y="551041"/>
                  <a:pt x="5123894" y="572670"/>
                  <a:pt x="5097016" y="589923"/>
                </a:cubicBezTo>
                <a:cubicBezTo>
                  <a:pt x="5089016" y="595163"/>
                  <a:pt x="5082598" y="601872"/>
                  <a:pt x="5075869" y="608381"/>
                </a:cubicBezTo>
                <a:cubicBezTo>
                  <a:pt x="5078016" y="614052"/>
                  <a:pt x="5083322" y="617918"/>
                  <a:pt x="5093172" y="618385"/>
                </a:cubicBezTo>
                <a:cubicBezTo>
                  <a:pt x="5155867" y="621469"/>
                  <a:pt x="5153088" y="652648"/>
                  <a:pt x="5153518" y="687474"/>
                </a:cubicBezTo>
                <a:cubicBezTo>
                  <a:pt x="5154177" y="730575"/>
                  <a:pt x="5118812" y="754787"/>
                  <a:pt x="5074984" y="776941"/>
                </a:cubicBezTo>
                <a:cubicBezTo>
                  <a:pt x="5059986" y="784451"/>
                  <a:pt x="5038116" y="786863"/>
                  <a:pt x="5033348" y="805473"/>
                </a:cubicBezTo>
                <a:cubicBezTo>
                  <a:pt x="5059529" y="819384"/>
                  <a:pt x="5089376" y="802009"/>
                  <a:pt x="5116847" y="803426"/>
                </a:cubicBezTo>
                <a:cubicBezTo>
                  <a:pt x="5139548" y="804709"/>
                  <a:pt x="5176330" y="798120"/>
                  <a:pt x="5147902" y="833118"/>
                </a:cubicBezTo>
                <a:cubicBezTo>
                  <a:pt x="5139626" y="843373"/>
                  <a:pt x="5150382" y="848714"/>
                  <a:pt x="5161665" y="848297"/>
                </a:cubicBezTo>
                <a:cubicBezTo>
                  <a:pt x="5253064" y="844106"/>
                  <a:pt x="5215170" y="912756"/>
                  <a:pt x="5246520" y="942412"/>
                </a:cubicBezTo>
                <a:cubicBezTo>
                  <a:pt x="5255359" y="950358"/>
                  <a:pt x="5247812" y="967405"/>
                  <a:pt x="5235368" y="972946"/>
                </a:cubicBezTo>
                <a:cubicBezTo>
                  <a:pt x="5156387" y="1008610"/>
                  <a:pt x="5149354" y="1071149"/>
                  <a:pt x="5113739" y="1128845"/>
                </a:cubicBezTo>
                <a:cubicBezTo>
                  <a:pt x="5157305" y="1144685"/>
                  <a:pt x="5208388" y="1143005"/>
                  <a:pt x="5255034" y="1151117"/>
                </a:cubicBezTo>
                <a:cubicBezTo>
                  <a:pt x="5303482" y="1159484"/>
                  <a:pt x="5304156" y="1170079"/>
                  <a:pt x="5267513" y="1216275"/>
                </a:cubicBezTo>
                <a:cubicBezTo>
                  <a:pt x="5370269" y="1212844"/>
                  <a:pt x="5370269" y="1212844"/>
                  <a:pt x="5343113" y="1281854"/>
                </a:cubicBezTo>
                <a:cubicBezTo>
                  <a:pt x="5386272" y="1279593"/>
                  <a:pt x="5428618" y="1334726"/>
                  <a:pt x="5452014" y="1385543"/>
                </a:cubicBezTo>
                <a:lnTo>
                  <a:pt x="5459078" y="1404268"/>
                </a:lnTo>
                <a:lnTo>
                  <a:pt x="5458838" y="1406644"/>
                </a:lnTo>
                <a:cubicBezTo>
                  <a:pt x="5457942" y="1418063"/>
                  <a:pt x="5456960" y="1434367"/>
                  <a:pt x="5455752" y="1450751"/>
                </a:cubicBezTo>
                <a:lnTo>
                  <a:pt x="5454594" y="1464662"/>
                </a:lnTo>
                <a:lnTo>
                  <a:pt x="5447215" y="1463321"/>
                </a:lnTo>
                <a:cubicBezTo>
                  <a:pt x="5441256" y="1459714"/>
                  <a:pt x="5437002" y="1458345"/>
                  <a:pt x="5433934" y="1458428"/>
                </a:cubicBezTo>
                <a:cubicBezTo>
                  <a:pt x="5424728" y="1458676"/>
                  <a:pt x="5426188" y="1471978"/>
                  <a:pt x="5424276" y="1477014"/>
                </a:cubicBezTo>
                <a:cubicBezTo>
                  <a:pt x="5417851" y="1492977"/>
                  <a:pt x="5433852" y="1501241"/>
                  <a:pt x="5444628" y="1511562"/>
                </a:cubicBezTo>
                <a:cubicBezTo>
                  <a:pt x="5448663" y="1515344"/>
                  <a:pt x="5451544" y="1497678"/>
                  <a:pt x="5453752" y="1474786"/>
                </a:cubicBezTo>
                <a:lnTo>
                  <a:pt x="5454594" y="1464662"/>
                </a:lnTo>
                <a:lnTo>
                  <a:pt x="5463208" y="1466226"/>
                </a:lnTo>
                <a:lnTo>
                  <a:pt x="5463164" y="1484226"/>
                </a:lnTo>
                <a:cubicBezTo>
                  <a:pt x="5462722" y="1528173"/>
                  <a:pt x="5460824" y="1571999"/>
                  <a:pt x="5456160" y="1575885"/>
                </a:cubicBezTo>
                <a:cubicBezTo>
                  <a:pt x="5406708" y="1617226"/>
                  <a:pt x="5442751" y="1692579"/>
                  <a:pt x="5345636" y="1714543"/>
                </a:cubicBezTo>
                <a:cubicBezTo>
                  <a:pt x="5301930" y="1724583"/>
                  <a:pt x="5282493" y="1755882"/>
                  <a:pt x="5251319" y="1775792"/>
                </a:cubicBezTo>
                <a:cubicBezTo>
                  <a:pt x="5142610" y="1844714"/>
                  <a:pt x="5072132" y="1925140"/>
                  <a:pt x="5043512" y="2027305"/>
                </a:cubicBezTo>
                <a:cubicBezTo>
                  <a:pt x="5035488" y="2055562"/>
                  <a:pt x="5000258" y="2081893"/>
                  <a:pt x="4978144" y="2108535"/>
                </a:cubicBezTo>
                <a:cubicBezTo>
                  <a:pt x="4990785" y="2124798"/>
                  <a:pt x="5050411" y="2079615"/>
                  <a:pt x="5031476" y="2128173"/>
                </a:cubicBezTo>
                <a:cubicBezTo>
                  <a:pt x="5017138" y="2164787"/>
                  <a:pt x="4975973" y="2191363"/>
                  <a:pt x="4937389" y="2216441"/>
                </a:cubicBezTo>
                <a:cubicBezTo>
                  <a:pt x="4893079" y="2245058"/>
                  <a:pt x="4843760" y="2269776"/>
                  <a:pt x="4826122" y="2315331"/>
                </a:cubicBezTo>
                <a:cubicBezTo>
                  <a:pt x="4822276" y="2325050"/>
                  <a:pt x="3896510" y="3112888"/>
                  <a:pt x="2544647" y="3190975"/>
                </a:cubicBezTo>
                <a:cubicBezTo>
                  <a:pt x="2323734" y="3203734"/>
                  <a:pt x="1445947" y="3169121"/>
                  <a:pt x="1328257" y="3153006"/>
                </a:cubicBezTo>
                <a:cubicBezTo>
                  <a:pt x="1207258" y="3136344"/>
                  <a:pt x="1101756" y="3091943"/>
                  <a:pt x="977943" y="3082502"/>
                </a:cubicBezTo>
                <a:cubicBezTo>
                  <a:pt x="912454" y="3077622"/>
                  <a:pt x="848655" y="3061861"/>
                  <a:pt x="854473" y="2994250"/>
                </a:cubicBezTo>
                <a:cubicBezTo>
                  <a:pt x="856228" y="2975057"/>
                  <a:pt x="838125" y="2961827"/>
                  <a:pt x="811593" y="2970498"/>
                </a:cubicBezTo>
                <a:cubicBezTo>
                  <a:pt x="761454" y="2987010"/>
                  <a:pt x="736680" y="2962489"/>
                  <a:pt x="707024" y="2945439"/>
                </a:cubicBezTo>
                <a:cubicBezTo>
                  <a:pt x="654509" y="2915262"/>
                  <a:pt x="603913" y="2882480"/>
                  <a:pt x="523487" y="2886053"/>
                </a:cubicBezTo>
                <a:cubicBezTo>
                  <a:pt x="537017" y="2855468"/>
                  <a:pt x="563587" y="2856758"/>
                  <a:pt x="587884" y="2859746"/>
                </a:cubicBezTo>
                <a:cubicBezTo>
                  <a:pt x="652090" y="2867866"/>
                  <a:pt x="715235" y="2878012"/>
                  <a:pt x="779426" y="2885897"/>
                </a:cubicBezTo>
                <a:cubicBezTo>
                  <a:pt x="821123" y="2891048"/>
                  <a:pt x="863074" y="2900202"/>
                  <a:pt x="917288" y="2882248"/>
                </a:cubicBezTo>
                <a:cubicBezTo>
                  <a:pt x="866364" y="2830288"/>
                  <a:pt x="785092" y="2829930"/>
                  <a:pt x="718684" y="2819941"/>
                </a:cubicBezTo>
                <a:cubicBezTo>
                  <a:pt x="635747" y="2807447"/>
                  <a:pt x="584925" y="2771133"/>
                  <a:pt x="524650" y="2731220"/>
                </a:cubicBezTo>
                <a:cubicBezTo>
                  <a:pt x="584180" y="2712621"/>
                  <a:pt x="623299" y="2742760"/>
                  <a:pt x="670138" y="2735189"/>
                </a:cubicBezTo>
                <a:cubicBezTo>
                  <a:pt x="672406" y="2728745"/>
                  <a:pt x="675988" y="2719532"/>
                  <a:pt x="675382" y="2719369"/>
                </a:cubicBezTo>
                <a:cubicBezTo>
                  <a:pt x="596666" y="2703042"/>
                  <a:pt x="557844" y="2658869"/>
                  <a:pt x="542021" y="2601946"/>
                </a:cubicBezTo>
                <a:cubicBezTo>
                  <a:pt x="533902" y="2572560"/>
                  <a:pt x="505246" y="2566541"/>
                  <a:pt x="476895" y="2555976"/>
                </a:cubicBezTo>
                <a:cubicBezTo>
                  <a:pt x="377189" y="2518466"/>
                  <a:pt x="272496" y="2486779"/>
                  <a:pt x="188751" y="2428830"/>
                </a:cubicBezTo>
                <a:cubicBezTo>
                  <a:pt x="280875" y="2426687"/>
                  <a:pt x="357216" y="2461808"/>
                  <a:pt x="456762" y="2468731"/>
                </a:cubicBezTo>
                <a:cubicBezTo>
                  <a:pt x="373794" y="2404281"/>
                  <a:pt x="269816" y="2379152"/>
                  <a:pt x="174514" y="2345378"/>
                </a:cubicBezTo>
                <a:cubicBezTo>
                  <a:pt x="130977" y="2330009"/>
                  <a:pt x="90329" y="2308598"/>
                  <a:pt x="38827" y="2303685"/>
                </a:cubicBezTo>
                <a:cubicBezTo>
                  <a:pt x="20556" y="2301864"/>
                  <a:pt x="-10092" y="2297272"/>
                  <a:pt x="3281" y="2273587"/>
                </a:cubicBezTo>
                <a:cubicBezTo>
                  <a:pt x="14533" y="2253956"/>
                  <a:pt x="39095" y="2256437"/>
                  <a:pt x="61590" y="2259170"/>
                </a:cubicBezTo>
                <a:cubicBezTo>
                  <a:pt x="115591" y="2265916"/>
                  <a:pt x="170539" y="2259497"/>
                  <a:pt x="242291" y="2250569"/>
                </a:cubicBezTo>
                <a:cubicBezTo>
                  <a:pt x="178223" y="2197829"/>
                  <a:pt x="68904" y="2229102"/>
                  <a:pt x="13205" y="2172263"/>
                </a:cubicBezTo>
                <a:cubicBezTo>
                  <a:pt x="77196" y="2153598"/>
                  <a:pt x="128251" y="2170191"/>
                  <a:pt x="180810" y="2168333"/>
                </a:cubicBezTo>
                <a:cubicBezTo>
                  <a:pt x="228319" y="2166612"/>
                  <a:pt x="239444" y="2154350"/>
                  <a:pt x="226020" y="2121100"/>
                </a:cubicBezTo>
                <a:cubicBezTo>
                  <a:pt x="205165" y="2069293"/>
                  <a:pt x="229388" y="2038364"/>
                  <a:pt x="299145" y="2044862"/>
                </a:cubicBezTo>
                <a:cubicBezTo>
                  <a:pt x="363822" y="2051027"/>
                  <a:pt x="369032" y="2029991"/>
                  <a:pt x="350236" y="2001187"/>
                </a:cubicBezTo>
                <a:cubicBezTo>
                  <a:pt x="322862" y="1959187"/>
                  <a:pt x="348423" y="1921214"/>
                  <a:pt x="365223" y="1881218"/>
                </a:cubicBezTo>
                <a:cubicBezTo>
                  <a:pt x="390527" y="1820499"/>
                  <a:pt x="376326" y="1793748"/>
                  <a:pt x="310707" y="1758752"/>
                </a:cubicBezTo>
                <a:cubicBezTo>
                  <a:pt x="273754" y="1739265"/>
                  <a:pt x="234367" y="1723631"/>
                  <a:pt x="181659" y="1709137"/>
                </a:cubicBezTo>
                <a:cubicBezTo>
                  <a:pt x="299387" y="1683727"/>
                  <a:pt x="172918" y="1660608"/>
                  <a:pt x="213063" y="1632021"/>
                </a:cubicBezTo>
                <a:cubicBezTo>
                  <a:pt x="296030" y="1612244"/>
                  <a:pt x="369047" y="1679323"/>
                  <a:pt x="481390" y="1644125"/>
                </a:cubicBezTo>
                <a:cubicBezTo>
                  <a:pt x="336659" y="1595935"/>
                  <a:pt x="176348" y="1532074"/>
                  <a:pt x="68930" y="1457537"/>
                </a:cubicBezTo>
                <a:cubicBezTo>
                  <a:pt x="91299" y="1434897"/>
                  <a:pt x="115799" y="1450436"/>
                  <a:pt x="135138" y="1440976"/>
                </a:cubicBezTo>
                <a:cubicBezTo>
                  <a:pt x="133952" y="1436374"/>
                  <a:pt x="135290" y="1429332"/>
                  <a:pt x="131611" y="1427642"/>
                </a:cubicBezTo>
                <a:cubicBezTo>
                  <a:pt x="52402" y="1389548"/>
                  <a:pt x="51441" y="1388478"/>
                  <a:pt x="130443" y="1343795"/>
                </a:cubicBezTo>
                <a:cubicBezTo>
                  <a:pt x="158017" y="1328118"/>
                  <a:pt x="154966" y="1317573"/>
                  <a:pt x="138930" y="1304094"/>
                </a:cubicBezTo>
                <a:cubicBezTo>
                  <a:pt x="127608" y="1294551"/>
                  <a:pt x="113720" y="1286742"/>
                  <a:pt x="118409" y="1262212"/>
                </a:cubicBezTo>
                <a:cubicBezTo>
                  <a:pt x="164937" y="1287183"/>
                  <a:pt x="383505" y="1312432"/>
                  <a:pt x="421410" y="1304757"/>
                </a:cubicBezTo>
                <a:cubicBezTo>
                  <a:pt x="464009" y="1296037"/>
                  <a:pt x="610877" y="1288926"/>
                  <a:pt x="655702" y="1291801"/>
                </a:cubicBezTo>
                <a:cubicBezTo>
                  <a:pt x="653235" y="1290438"/>
                  <a:pt x="650767" y="1289077"/>
                  <a:pt x="648299" y="1287715"/>
                </a:cubicBezTo>
                <a:cubicBezTo>
                  <a:pt x="603999" y="1260339"/>
                  <a:pt x="559107" y="1233035"/>
                  <a:pt x="531027" y="1193967"/>
                </a:cubicBezTo>
                <a:cubicBezTo>
                  <a:pt x="529741" y="1192462"/>
                  <a:pt x="529061" y="1191120"/>
                  <a:pt x="526433" y="1191913"/>
                </a:cubicBezTo>
                <a:cubicBezTo>
                  <a:pt x="503415" y="1199684"/>
                  <a:pt x="505590" y="1187083"/>
                  <a:pt x="504666" y="1177230"/>
                </a:cubicBezTo>
                <a:cubicBezTo>
                  <a:pt x="503726" y="1167141"/>
                  <a:pt x="499378" y="1159602"/>
                  <a:pt x="482307" y="1162618"/>
                </a:cubicBezTo>
                <a:cubicBezTo>
                  <a:pt x="481421" y="1162726"/>
                  <a:pt x="480226" y="1162633"/>
                  <a:pt x="479029" y="1162540"/>
                </a:cubicBezTo>
                <a:cubicBezTo>
                  <a:pt x="470949" y="1161859"/>
                  <a:pt x="444139" y="1138059"/>
                  <a:pt x="447663" y="1132649"/>
                </a:cubicBezTo>
                <a:cubicBezTo>
                  <a:pt x="455539" y="1120781"/>
                  <a:pt x="446335" y="1116439"/>
                  <a:pt x="438547" y="1110977"/>
                </a:cubicBezTo>
                <a:cubicBezTo>
                  <a:pt x="427656" y="1103517"/>
                  <a:pt x="416795" y="1096529"/>
                  <a:pt x="405343" y="1089612"/>
                </a:cubicBezTo>
                <a:cubicBezTo>
                  <a:pt x="394202" y="1082895"/>
                  <a:pt x="382794" y="1076684"/>
                  <a:pt x="371373" y="1070238"/>
                </a:cubicBezTo>
                <a:cubicBezTo>
                  <a:pt x="344889" y="1065616"/>
                  <a:pt x="318169" y="1061972"/>
                  <a:pt x="290358" y="1059884"/>
                </a:cubicBezTo>
                <a:cubicBezTo>
                  <a:pt x="269709" y="1058114"/>
                  <a:pt x="246624" y="1055453"/>
                  <a:pt x="235140" y="1029322"/>
                </a:cubicBezTo>
                <a:cubicBezTo>
                  <a:pt x="256895" y="1029771"/>
                  <a:pt x="278695" y="1030927"/>
                  <a:pt x="300494" y="1032083"/>
                </a:cubicBezTo>
                <a:cubicBezTo>
                  <a:pt x="279542" y="1020860"/>
                  <a:pt x="259181" y="1009565"/>
                  <a:pt x="239661" y="997457"/>
                </a:cubicBezTo>
                <a:cubicBezTo>
                  <a:pt x="223540" y="987309"/>
                  <a:pt x="210281" y="975391"/>
                  <a:pt x="204788" y="959211"/>
                </a:cubicBezTo>
                <a:cubicBezTo>
                  <a:pt x="203337" y="955117"/>
                  <a:pt x="202166" y="950750"/>
                  <a:pt x="207583" y="947009"/>
                </a:cubicBezTo>
                <a:cubicBezTo>
                  <a:pt x="213561" y="942727"/>
                  <a:pt x="218466" y="944980"/>
                  <a:pt x="223061" y="947033"/>
                </a:cubicBezTo>
                <a:cubicBezTo>
                  <a:pt x="242046" y="955410"/>
                  <a:pt x="261311" y="963516"/>
                  <a:pt x="280015" y="972164"/>
                </a:cubicBezTo>
                <a:cubicBezTo>
                  <a:pt x="304852" y="983629"/>
                  <a:pt x="329408" y="995365"/>
                  <a:pt x="353948" y="1006865"/>
                </a:cubicBezTo>
                <a:cubicBezTo>
                  <a:pt x="319294" y="981405"/>
                  <a:pt x="281290" y="959435"/>
                  <a:pt x="240466" y="939943"/>
                </a:cubicBezTo>
                <a:cubicBezTo>
                  <a:pt x="210990" y="925718"/>
                  <a:pt x="181514" y="911494"/>
                  <a:pt x="158812" y="891467"/>
                </a:cubicBezTo>
                <a:cubicBezTo>
                  <a:pt x="147166" y="881489"/>
                  <a:pt x="141336" y="869384"/>
                  <a:pt x="139551" y="855364"/>
                </a:cubicBezTo>
                <a:cubicBezTo>
                  <a:pt x="139312" y="851597"/>
                  <a:pt x="139634" y="847287"/>
                  <a:pt x="145731" y="844888"/>
                </a:cubicBezTo>
                <a:cubicBezTo>
                  <a:pt x="151843" y="842724"/>
                  <a:pt x="155581" y="845356"/>
                  <a:pt x="158154" y="848366"/>
                </a:cubicBezTo>
                <a:cubicBezTo>
                  <a:pt x="161052" y="851811"/>
                  <a:pt x="164496" y="854479"/>
                  <a:pt x="169370" y="856260"/>
                </a:cubicBezTo>
                <a:cubicBezTo>
                  <a:pt x="212096" y="872913"/>
                  <a:pt x="249775" y="894448"/>
                  <a:pt x="288295" y="915169"/>
                </a:cubicBezTo>
                <a:cubicBezTo>
                  <a:pt x="343452" y="944788"/>
                  <a:pt x="397769" y="975222"/>
                  <a:pt x="462694" y="994643"/>
                </a:cubicBezTo>
                <a:cubicBezTo>
                  <a:pt x="487260" y="1001870"/>
                  <a:pt x="512622" y="1007575"/>
                  <a:pt x="531910" y="1006664"/>
                </a:cubicBezTo>
                <a:cubicBezTo>
                  <a:pt x="460990" y="972547"/>
                  <a:pt x="394087" y="936046"/>
                  <a:pt x="333940" y="893507"/>
                </a:cubicBezTo>
                <a:cubicBezTo>
                  <a:pt x="273173" y="850568"/>
                  <a:pt x="219876" y="803403"/>
                  <a:pt x="181443" y="746608"/>
                </a:cubicBezTo>
                <a:cubicBezTo>
                  <a:pt x="177494" y="740681"/>
                  <a:pt x="175038" y="734810"/>
                  <a:pt x="162678" y="737018"/>
                </a:cubicBezTo>
                <a:cubicBezTo>
                  <a:pt x="157082" y="737933"/>
                  <a:pt x="155070" y="734381"/>
                  <a:pt x="156307" y="730435"/>
                </a:cubicBezTo>
                <a:cubicBezTo>
                  <a:pt x="164051" y="702450"/>
                  <a:pt x="145532" y="687373"/>
                  <a:pt x="117227" y="677515"/>
                </a:cubicBezTo>
                <a:cubicBezTo>
                  <a:pt x="108392" y="674314"/>
                  <a:pt x="107546" y="670384"/>
                  <a:pt x="113655" y="663474"/>
                </a:cubicBezTo>
                <a:cubicBezTo>
                  <a:pt x="121976" y="653926"/>
                  <a:pt x="120506" y="644851"/>
                  <a:pt x="115226" y="636712"/>
                </a:cubicBezTo>
                <a:cubicBezTo>
                  <a:pt x="112224" y="631619"/>
                  <a:pt x="108350" y="626868"/>
                  <a:pt x="105067" y="622046"/>
                </a:cubicBezTo>
                <a:cubicBezTo>
                  <a:pt x="102790" y="619000"/>
                  <a:pt x="99022" y="615897"/>
                  <a:pt x="104113" y="611722"/>
                </a:cubicBezTo>
                <a:cubicBezTo>
                  <a:pt x="108939" y="608053"/>
                  <a:pt x="114081" y="609328"/>
                  <a:pt x="118895" y="610169"/>
                </a:cubicBezTo>
                <a:cubicBezTo>
                  <a:pt x="142040" y="613772"/>
                  <a:pt x="156094" y="624170"/>
                  <a:pt x="163095" y="640642"/>
                </a:cubicBezTo>
                <a:cubicBezTo>
                  <a:pt x="168334" y="652819"/>
                  <a:pt x="173104" y="652953"/>
                  <a:pt x="185766" y="641454"/>
                </a:cubicBezTo>
                <a:cubicBezTo>
                  <a:pt x="195327" y="632704"/>
                  <a:pt x="204232" y="632337"/>
                  <a:pt x="212892" y="637457"/>
                </a:cubicBezTo>
                <a:cubicBezTo>
                  <a:pt x="217516" y="639981"/>
                  <a:pt x="220444" y="643897"/>
                  <a:pt x="223932" y="647271"/>
                </a:cubicBezTo>
                <a:cubicBezTo>
                  <a:pt x="241420" y="664845"/>
                  <a:pt x="259762" y="681841"/>
                  <a:pt x="287167" y="691571"/>
                </a:cubicBezTo>
                <a:cubicBezTo>
                  <a:pt x="299355" y="696027"/>
                  <a:pt x="312354" y="699197"/>
                  <a:pt x="330380" y="692506"/>
                </a:cubicBezTo>
                <a:cubicBezTo>
                  <a:pt x="318517" y="688486"/>
                  <a:pt x="306954" y="689175"/>
                  <a:pt x="296172" y="688108"/>
                </a:cubicBezTo>
                <a:cubicBezTo>
                  <a:pt x="285390" y="687041"/>
                  <a:pt x="279539" y="683953"/>
                  <a:pt x="286974" y="674512"/>
                </a:cubicBezTo>
                <a:cubicBezTo>
                  <a:pt x="291105" y="669267"/>
                  <a:pt x="290555" y="665301"/>
                  <a:pt x="286166" y="661798"/>
                </a:cubicBezTo>
                <a:cubicBezTo>
                  <a:pt x="272052" y="650459"/>
                  <a:pt x="264416" y="633352"/>
                  <a:pt x="236268" y="635338"/>
                </a:cubicBezTo>
                <a:cubicBezTo>
                  <a:pt x="234792" y="635517"/>
                  <a:pt x="233255" y="634754"/>
                  <a:pt x="231734" y="634225"/>
                </a:cubicBezTo>
                <a:cubicBezTo>
                  <a:pt x="225957" y="632316"/>
                  <a:pt x="219575" y="630241"/>
                  <a:pt x="221253" y="623870"/>
                </a:cubicBezTo>
                <a:cubicBezTo>
                  <a:pt x="223227" y="617462"/>
                  <a:pt x="230816" y="615119"/>
                  <a:pt x="237564" y="613590"/>
                </a:cubicBezTo>
                <a:cubicBezTo>
                  <a:pt x="254884" y="609831"/>
                  <a:pt x="268844" y="614072"/>
                  <a:pt x="282259" y="619091"/>
                </a:cubicBezTo>
                <a:cubicBezTo>
                  <a:pt x="314893" y="631509"/>
                  <a:pt x="342201" y="649080"/>
                  <a:pt x="370630" y="665566"/>
                </a:cubicBezTo>
                <a:cubicBezTo>
                  <a:pt x="413275" y="690295"/>
                  <a:pt x="451153" y="719635"/>
                  <a:pt x="498017" y="740532"/>
                </a:cubicBezTo>
                <a:cubicBezTo>
                  <a:pt x="637369" y="802423"/>
                  <a:pt x="774774" y="866448"/>
                  <a:pt x="918036" y="924307"/>
                </a:cubicBezTo>
                <a:cubicBezTo>
                  <a:pt x="970882" y="945666"/>
                  <a:pt x="1024819" y="965469"/>
                  <a:pt x="1079304" y="984494"/>
                </a:cubicBezTo>
                <a:cubicBezTo>
                  <a:pt x="1079509" y="983045"/>
                  <a:pt x="1079744" y="982067"/>
                  <a:pt x="1079935" y="980383"/>
                </a:cubicBezTo>
                <a:cubicBezTo>
                  <a:pt x="1079860" y="979206"/>
                  <a:pt x="1079770" y="977793"/>
                  <a:pt x="1079695" y="976616"/>
                </a:cubicBezTo>
                <a:cubicBezTo>
                  <a:pt x="1041139" y="964679"/>
                  <a:pt x="1003098" y="951491"/>
                  <a:pt x="966178" y="937219"/>
                </a:cubicBezTo>
                <a:cubicBezTo>
                  <a:pt x="875541" y="901932"/>
                  <a:pt x="791930" y="860100"/>
                  <a:pt x="720106" y="807112"/>
                </a:cubicBezTo>
                <a:cubicBezTo>
                  <a:pt x="714181" y="802848"/>
                  <a:pt x="707904" y="802421"/>
                  <a:pt x="698823" y="804708"/>
                </a:cubicBezTo>
                <a:cubicBezTo>
                  <a:pt x="669544" y="812288"/>
                  <a:pt x="659939" y="806334"/>
                  <a:pt x="664513" y="784663"/>
                </a:cubicBezTo>
                <a:cubicBezTo>
                  <a:pt x="665660" y="779304"/>
                  <a:pt x="665686" y="775031"/>
                  <a:pt x="660380" y="771165"/>
                </a:cubicBezTo>
                <a:cubicBezTo>
                  <a:pt x="636661" y="753871"/>
                  <a:pt x="611807" y="737427"/>
                  <a:pt x="584959" y="722409"/>
                </a:cubicBezTo>
                <a:cubicBezTo>
                  <a:pt x="535282" y="694735"/>
                  <a:pt x="482226" y="670082"/>
                  <a:pt x="435649" y="639659"/>
                </a:cubicBezTo>
                <a:cubicBezTo>
                  <a:pt x="421965" y="630403"/>
                  <a:pt x="411440" y="619340"/>
                  <a:pt x="404944" y="606128"/>
                </a:cubicBezTo>
                <a:cubicBezTo>
                  <a:pt x="402872" y="601635"/>
                  <a:pt x="401613" y="595856"/>
                  <a:pt x="408476" y="591466"/>
                </a:cubicBezTo>
                <a:cubicBezTo>
                  <a:pt x="415044" y="587111"/>
                  <a:pt x="420320" y="590506"/>
                  <a:pt x="425225" y="592759"/>
                </a:cubicBezTo>
                <a:cubicBezTo>
                  <a:pt x="445746" y="601899"/>
                  <a:pt x="466578" y="611238"/>
                  <a:pt x="487115" y="620614"/>
                </a:cubicBezTo>
                <a:cubicBezTo>
                  <a:pt x="507947" y="629954"/>
                  <a:pt x="528514" y="639800"/>
                  <a:pt x="550277" y="649738"/>
                </a:cubicBezTo>
                <a:cubicBezTo>
                  <a:pt x="551408" y="644145"/>
                  <a:pt x="546904" y="643504"/>
                  <a:pt x="544421" y="641907"/>
                </a:cubicBezTo>
                <a:cubicBezTo>
                  <a:pt x="509355" y="619344"/>
                  <a:pt x="471190" y="599529"/>
                  <a:pt x="431905" y="580799"/>
                </a:cubicBezTo>
                <a:cubicBezTo>
                  <a:pt x="401512" y="566211"/>
                  <a:pt x="371947" y="550574"/>
                  <a:pt x="351177" y="528177"/>
                </a:cubicBezTo>
                <a:cubicBezTo>
                  <a:pt x="343180" y="519419"/>
                  <a:pt x="338696" y="509759"/>
                  <a:pt x="339749" y="498244"/>
                </a:cubicBezTo>
                <a:cubicBezTo>
                  <a:pt x="340115" y="494641"/>
                  <a:pt x="340481" y="491037"/>
                  <a:pt x="346313" y="489145"/>
                </a:cubicBezTo>
                <a:cubicBezTo>
                  <a:pt x="350979" y="487631"/>
                  <a:pt x="354067" y="489392"/>
                  <a:pt x="356579" y="491460"/>
                </a:cubicBezTo>
                <a:cubicBezTo>
                  <a:pt x="360984" y="495197"/>
                  <a:pt x="365388" y="498934"/>
                  <a:pt x="371505" y="501516"/>
                </a:cubicBezTo>
                <a:cubicBezTo>
                  <a:pt x="408203" y="517000"/>
                  <a:pt x="442659" y="534654"/>
                  <a:pt x="476275" y="553122"/>
                </a:cubicBezTo>
                <a:cubicBezTo>
                  <a:pt x="531461" y="583213"/>
                  <a:pt x="586103" y="614082"/>
                  <a:pt x="649952" y="635294"/>
                </a:cubicBezTo>
                <a:cubicBezTo>
                  <a:pt x="673972" y="643298"/>
                  <a:pt x="698805" y="650018"/>
                  <a:pt x="727161" y="651328"/>
                </a:cubicBezTo>
                <a:cubicBezTo>
                  <a:pt x="726126" y="649081"/>
                  <a:pt x="724263" y="647883"/>
                  <a:pt x="722417" y="646921"/>
                </a:cubicBezTo>
                <a:cubicBezTo>
                  <a:pt x="660627" y="615969"/>
                  <a:pt x="600830" y="583590"/>
                  <a:pt x="546079" y="546328"/>
                </a:cubicBezTo>
                <a:cubicBezTo>
                  <a:pt x="478576" y="500409"/>
                  <a:pt x="420223" y="448637"/>
                  <a:pt x="378182" y="386585"/>
                </a:cubicBezTo>
                <a:cubicBezTo>
                  <a:pt x="376229" y="383975"/>
                  <a:pt x="374884" y="381528"/>
                  <a:pt x="370158" y="382100"/>
                </a:cubicBezTo>
                <a:cubicBezTo>
                  <a:pt x="358064" y="383802"/>
                  <a:pt x="356583" y="379236"/>
                  <a:pt x="357861" y="371252"/>
                </a:cubicBezTo>
                <a:cubicBezTo>
                  <a:pt x="361373" y="351608"/>
                  <a:pt x="352380" y="336565"/>
                  <a:pt x="331313" y="328203"/>
                </a:cubicBezTo>
                <a:cubicBezTo>
                  <a:pt x="316037" y="321986"/>
                  <a:pt x="303183" y="316425"/>
                  <a:pt x="319354" y="299282"/>
                </a:cubicBezTo>
                <a:cubicBezTo>
                  <a:pt x="323265" y="295249"/>
                  <a:pt x="321459" y="290249"/>
                  <a:pt x="319682" y="285719"/>
                </a:cubicBezTo>
                <a:cubicBezTo>
                  <a:pt x="317166" y="278905"/>
                  <a:pt x="312080" y="273828"/>
                  <a:pt x="306391" y="268585"/>
                </a:cubicBezTo>
                <a:cubicBezTo>
                  <a:pt x="303227" y="265647"/>
                  <a:pt x="299399" y="261602"/>
                  <a:pt x="303294" y="257334"/>
                </a:cubicBezTo>
                <a:cubicBezTo>
                  <a:pt x="307735" y="252289"/>
                  <a:pt x="314131" y="254598"/>
                  <a:pt x="319242" y="255403"/>
                </a:cubicBezTo>
                <a:cubicBezTo>
                  <a:pt x="342683" y="258970"/>
                  <a:pt x="357062" y="269803"/>
                  <a:pt x="364093" y="286745"/>
                </a:cubicBezTo>
                <a:cubicBezTo>
                  <a:pt x="368651" y="297582"/>
                  <a:pt x="374307" y="297608"/>
                  <a:pt x="385301" y="287973"/>
                </a:cubicBezTo>
                <a:cubicBezTo>
                  <a:pt x="397712" y="277216"/>
                  <a:pt x="408079" y="276436"/>
                  <a:pt x="417598" y="285722"/>
                </a:cubicBezTo>
                <a:cubicBezTo>
                  <a:pt x="425226" y="293339"/>
                  <a:pt x="431406" y="301607"/>
                  <a:pt x="440155" y="308139"/>
                </a:cubicBezTo>
                <a:cubicBezTo>
                  <a:pt x="463623" y="326175"/>
                  <a:pt x="485720" y="346039"/>
                  <a:pt x="534406" y="339430"/>
                </a:cubicBezTo>
                <a:cubicBezTo>
                  <a:pt x="520872" y="332528"/>
                  <a:pt x="507316" y="334645"/>
                  <a:pt x="495633" y="333450"/>
                </a:cubicBezTo>
                <a:cubicBezTo>
                  <a:pt x="487244" y="332567"/>
                  <a:pt x="478750" y="330037"/>
                  <a:pt x="486289" y="322243"/>
                </a:cubicBezTo>
                <a:cubicBezTo>
                  <a:pt x="494951" y="313365"/>
                  <a:pt x="489365" y="309771"/>
                  <a:pt x="484000" y="304964"/>
                </a:cubicBezTo>
                <a:cubicBezTo>
                  <a:pt x="471673" y="293645"/>
                  <a:pt x="461604" y="280392"/>
                  <a:pt x="436911" y="280536"/>
                </a:cubicBezTo>
                <a:cubicBezTo>
                  <a:pt x="433041" y="280530"/>
                  <a:pt x="429923" y="278297"/>
                  <a:pt x="426865" y="277007"/>
                </a:cubicBezTo>
                <a:cubicBezTo>
                  <a:pt x="422581" y="275154"/>
                  <a:pt x="418872" y="272993"/>
                  <a:pt x="420654" y="268269"/>
                </a:cubicBezTo>
                <a:cubicBezTo>
                  <a:pt x="422468" y="264016"/>
                  <a:pt x="426748" y="261125"/>
                  <a:pt x="432329" y="259975"/>
                </a:cubicBezTo>
                <a:cubicBezTo>
                  <a:pt x="437320" y="258895"/>
                  <a:pt x="442621" y="258016"/>
                  <a:pt x="447672" y="257879"/>
                </a:cubicBezTo>
                <a:cubicBezTo>
                  <a:pt x="470223" y="256809"/>
                  <a:pt x="486254" y="265543"/>
                  <a:pt x="502242" y="273572"/>
                </a:cubicBezTo>
                <a:cubicBezTo>
                  <a:pt x="558179" y="301436"/>
                  <a:pt x="607891" y="334326"/>
                  <a:pt x="659874" y="365516"/>
                </a:cubicBezTo>
                <a:cubicBezTo>
                  <a:pt x="711842" y="396471"/>
                  <a:pt x="772192" y="418818"/>
                  <a:pt x="829177" y="444421"/>
                </a:cubicBezTo>
                <a:cubicBezTo>
                  <a:pt x="960626" y="503711"/>
                  <a:pt x="1092650" y="562693"/>
                  <a:pt x="1231903" y="613682"/>
                </a:cubicBezTo>
                <a:cubicBezTo>
                  <a:pt x="1368099" y="663381"/>
                  <a:pt x="1823141" y="686561"/>
                  <a:pt x="1911736" y="685084"/>
                </a:cubicBezTo>
                <a:cubicBezTo>
                  <a:pt x="2024994" y="682992"/>
                  <a:pt x="2291986" y="655399"/>
                  <a:pt x="2564313" y="632143"/>
                </a:cubicBezTo>
                <a:cubicBezTo>
                  <a:pt x="2595089" y="629364"/>
                  <a:pt x="2625288" y="626893"/>
                  <a:pt x="2657304" y="624913"/>
                </a:cubicBezTo>
                <a:cubicBezTo>
                  <a:pt x="3564401" y="568191"/>
                  <a:pt x="4203594" y="276765"/>
                  <a:pt x="4235818" y="259339"/>
                </a:cubicBezTo>
                <a:cubicBezTo>
                  <a:pt x="4287616" y="231474"/>
                  <a:pt x="4460006" y="176429"/>
                  <a:pt x="4460331" y="176864"/>
                </a:cubicBezTo>
                <a:cubicBezTo>
                  <a:pt x="4464175" y="181144"/>
                  <a:pt x="4483735" y="184529"/>
                  <a:pt x="4499578" y="186791"/>
                </a:cubicBezTo>
                <a:lnTo>
                  <a:pt x="4514640" y="188841"/>
                </a:lnTo>
                <a:lnTo>
                  <a:pt x="4516523" y="189988"/>
                </a:lnTo>
                <a:cubicBezTo>
                  <a:pt x="4522035" y="190091"/>
                  <a:pt x="4521760" y="189857"/>
                  <a:pt x="4518126" y="189316"/>
                </a:cubicBezTo>
                <a:lnTo>
                  <a:pt x="4514640" y="188841"/>
                </a:lnTo>
                <a:lnTo>
                  <a:pt x="4511569" y="186970"/>
                </a:lnTo>
                <a:cubicBezTo>
                  <a:pt x="4510788" y="185226"/>
                  <a:pt x="4510719" y="182981"/>
                  <a:pt x="4510888" y="180943"/>
                </a:cubicBezTo>
                <a:cubicBezTo>
                  <a:pt x="4511690" y="170169"/>
                  <a:pt x="4517648" y="160906"/>
                  <a:pt x="4531865" y="155151"/>
                </a:cubicBezTo>
                <a:cubicBezTo>
                  <a:pt x="4545507" y="149703"/>
                  <a:pt x="4559473" y="144689"/>
                  <a:pt x="4573441" y="139676"/>
                </a:cubicBezTo>
                <a:cubicBezTo>
                  <a:pt x="4585075" y="135420"/>
                  <a:pt x="4593048" y="134454"/>
                  <a:pt x="4594964" y="145847"/>
                </a:cubicBezTo>
                <a:cubicBezTo>
                  <a:pt x="4596879" y="157242"/>
                  <a:pt x="4613452" y="160454"/>
                  <a:pt x="4623059" y="152410"/>
                </a:cubicBezTo>
                <a:cubicBezTo>
                  <a:pt x="4660632" y="120811"/>
                  <a:pt x="4705757" y="95654"/>
                  <a:pt x="4748356" y="68192"/>
                </a:cubicBezTo>
                <a:cubicBezTo>
                  <a:pt x="4778098" y="49168"/>
                  <a:pt x="4809406" y="31378"/>
                  <a:pt x="4833812" y="8017"/>
                </a:cubicBezTo>
                <a:cubicBezTo>
                  <a:pt x="4838299" y="3678"/>
                  <a:pt x="4842399" y="-2039"/>
                  <a:pt x="4850908" y="727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0705" y="685801"/>
            <a:ext cx="2621145" cy="5491162"/>
          </a:xfrm>
        </p:spPr>
        <p:txBody>
          <a:bodyPr>
            <a:normAutofit/>
          </a:bodyPr>
          <a:lstStyle/>
          <a:p>
            <a:r>
              <a:rPr lang="en-US" sz="3700"/>
              <a:t>Tools for Assessment and Feedback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5B1983-7D23-51DC-3981-553286707D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3719649"/>
              </p:ext>
            </p:extLst>
          </p:nvPr>
        </p:nvGraphicFramePr>
        <p:xfrm>
          <a:off x="3526910" y="838199"/>
          <a:ext cx="4988440" cy="53387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53028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2636433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4200">
                <a:solidFill>
                  <a:schemeClr val="bg1"/>
                </a:solidFill>
              </a:rPr>
              <a:t>Proposed Weekly Workflow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97E4334-E0D5-6907-2F46-F2ADEF7EBC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8697818"/>
              </p:ext>
            </p:extLst>
          </p:nvPr>
        </p:nvGraphicFramePr>
        <p:xfrm>
          <a:off x="3739414" y="231006"/>
          <a:ext cx="4775935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53028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2636433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4200">
                <a:solidFill>
                  <a:schemeClr val="bg1"/>
                </a:solidFill>
              </a:rPr>
              <a:t>Final Reflection and Takeaways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AA77736-1C7E-547C-6F4D-BBE8B5E330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378888"/>
              </p:ext>
            </p:extLst>
          </p:nvPr>
        </p:nvGraphicFramePr>
        <p:xfrm>
          <a:off x="3739414" y="231006"/>
          <a:ext cx="4775935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</TotalTime>
  <Words>328</Words>
  <Application>Microsoft Office PowerPoint</Application>
  <PresentationFormat>On-screen Show (4:3)</PresentationFormat>
  <Paragraphs>44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Arial</vt:lpstr>
      <vt:lpstr>Calibri</vt:lpstr>
      <vt:lpstr>Office Theme</vt:lpstr>
      <vt:lpstr>Creating Weekly Collaborative Data Science Projects</vt:lpstr>
      <vt:lpstr>Introduction: The Importance of Collaboration</vt:lpstr>
      <vt:lpstr>Objective of Weekly Collaborative Projects</vt:lpstr>
      <vt:lpstr>How to Organize Weekly Projects</vt:lpstr>
      <vt:lpstr>Team Dynamics and Group Management</vt:lpstr>
      <vt:lpstr>Tools for Assessment and Feedback</vt:lpstr>
      <vt:lpstr>Proposed Weekly Workflow</vt:lpstr>
      <vt:lpstr>Final Reflection and Takeaways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Timothy Virginia</cp:lastModifiedBy>
  <cp:revision>4</cp:revision>
  <dcterms:created xsi:type="dcterms:W3CDTF">2013-01-27T09:14:16Z</dcterms:created>
  <dcterms:modified xsi:type="dcterms:W3CDTF">2024-10-08T09:35:57Z</dcterms:modified>
  <cp:category/>
</cp:coreProperties>
</file>

<file path=docProps/thumbnail.jpeg>
</file>